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75" r:id="rId5"/>
    <p:sldId id="271" r:id="rId6"/>
    <p:sldId id="264" r:id="rId7"/>
    <p:sldId id="263" r:id="rId8"/>
    <p:sldId id="266" r:id="rId9"/>
    <p:sldId id="267" r:id="rId10"/>
    <p:sldId id="269" r:id="rId11"/>
    <p:sldId id="270" r:id="rId12"/>
    <p:sldId id="272" r:id="rId13"/>
    <p:sldId id="273" r:id="rId14"/>
    <p:sldId id="26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FE2B5A1-5724-490D-9D87-E22F8D5610E3}">
          <p14:sldIdLst>
            <p14:sldId id="256"/>
            <p14:sldId id="259"/>
            <p14:sldId id="257"/>
            <p14:sldId id="275"/>
            <p14:sldId id="271"/>
            <p14:sldId id="264"/>
            <p14:sldId id="263"/>
            <p14:sldId id="266"/>
            <p14:sldId id="267"/>
            <p14:sldId id="269"/>
            <p14:sldId id="270"/>
            <p14:sldId id="272"/>
            <p14:sldId id="273"/>
          </p14:sldIdLst>
        </p14:section>
        <p14:section name="Раздел без заголовка" id="{5D8C14F3-4110-4CEE-9A6E-C99F631FAEB3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8C2F8B-6685-4E7E-93FC-85C4E61A6DD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A1A7EF-C0EA-4677-89A3-918C5778B8B5}">
      <dgm:prSet/>
      <dgm:spPr/>
      <dgm:t>
        <a:bodyPr/>
        <a:lstStyle/>
        <a:p>
          <a:pPr rtl="0"/>
          <a:r>
            <a:rPr lang="ru-RU" b="1" dirty="0" smtClean="0"/>
            <a:t>Предполагаемые  результаты</a:t>
          </a:r>
          <a:endParaRPr lang="ru-RU" dirty="0"/>
        </a:p>
      </dgm:t>
    </dgm:pt>
    <dgm:pt modelId="{47A78664-EB95-4CCC-818B-AA1106C56EB4}" type="parTrans" cxnId="{B3B3D916-87A1-4907-AFE5-0ABC4FFBCCA2}">
      <dgm:prSet/>
      <dgm:spPr/>
      <dgm:t>
        <a:bodyPr/>
        <a:lstStyle/>
        <a:p>
          <a:endParaRPr lang="ru-RU"/>
        </a:p>
      </dgm:t>
    </dgm:pt>
    <dgm:pt modelId="{C450D4E5-D424-4020-B4D6-E1BFD661E94F}" type="sibTrans" cxnId="{B3B3D916-87A1-4907-AFE5-0ABC4FFBCCA2}">
      <dgm:prSet/>
      <dgm:spPr/>
      <dgm:t>
        <a:bodyPr/>
        <a:lstStyle/>
        <a:p>
          <a:endParaRPr lang="ru-RU"/>
        </a:p>
      </dgm:t>
    </dgm:pt>
    <dgm:pt modelId="{B6840BC7-BF48-4E42-A5DD-1EF84184B03D}">
      <dgm:prSet/>
      <dgm:spPr/>
      <dgm:t>
        <a:bodyPr/>
        <a:lstStyle/>
        <a:p>
          <a:pPr rtl="0"/>
          <a:r>
            <a:rPr lang="ru-RU" i="1" dirty="0" smtClean="0">
              <a:latin typeface="+mj-lt"/>
            </a:rPr>
            <a:t>Дети должны получить представления как сажают лук</a:t>
          </a:r>
          <a:endParaRPr lang="ru-RU" dirty="0"/>
        </a:p>
      </dgm:t>
    </dgm:pt>
    <dgm:pt modelId="{45338D28-E987-48FC-A0D6-88A2B5BD6EC2}" type="parTrans" cxnId="{A362702F-C1DA-4AF7-8448-75ABD15B1D8A}">
      <dgm:prSet/>
      <dgm:spPr/>
      <dgm:t>
        <a:bodyPr/>
        <a:lstStyle/>
        <a:p>
          <a:endParaRPr lang="ru-RU"/>
        </a:p>
      </dgm:t>
    </dgm:pt>
    <dgm:pt modelId="{606F4BEC-FF32-4339-8382-1A0F72DB4BF1}" type="sibTrans" cxnId="{A362702F-C1DA-4AF7-8448-75ABD15B1D8A}">
      <dgm:prSet/>
      <dgm:spPr/>
      <dgm:t>
        <a:bodyPr/>
        <a:lstStyle/>
        <a:p>
          <a:endParaRPr lang="ru-RU"/>
        </a:p>
      </dgm:t>
    </dgm:pt>
    <dgm:pt modelId="{90BEB0B2-2E5B-4887-935B-F863C4218E65}">
      <dgm:prSet/>
      <dgm:spPr/>
      <dgm:t>
        <a:bodyPr/>
        <a:lstStyle/>
        <a:p>
          <a:r>
            <a:rPr lang="ru-RU" i="1" dirty="0" smtClean="0">
              <a:latin typeface="+mj-lt"/>
            </a:rPr>
            <a:t>Знать где и в каких целях можно использовать лук</a:t>
          </a:r>
        </a:p>
      </dgm:t>
    </dgm:pt>
    <dgm:pt modelId="{2DCFC555-FCA5-4080-96BF-9841807C9680}" type="parTrans" cxnId="{146DFCF0-865A-454E-956E-2FD4E09A6CE0}">
      <dgm:prSet/>
      <dgm:spPr/>
      <dgm:t>
        <a:bodyPr/>
        <a:lstStyle/>
        <a:p>
          <a:endParaRPr lang="ru-RU"/>
        </a:p>
      </dgm:t>
    </dgm:pt>
    <dgm:pt modelId="{8844D80F-0CC1-41B1-8BA3-F8F28AF9888B}" type="sibTrans" cxnId="{146DFCF0-865A-454E-956E-2FD4E09A6CE0}">
      <dgm:prSet/>
      <dgm:spPr/>
      <dgm:t>
        <a:bodyPr/>
        <a:lstStyle/>
        <a:p>
          <a:endParaRPr lang="ru-RU"/>
        </a:p>
      </dgm:t>
    </dgm:pt>
    <dgm:pt modelId="{931DF3A4-F2A4-419B-9308-B33E720838E0}" type="pres">
      <dgm:prSet presAssocID="{3A8C2F8B-6685-4E7E-93FC-85C4E61A6DD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487251-EDA7-401F-8DF5-09C8BD300B5D}" type="pres">
      <dgm:prSet presAssocID="{4FA1A7EF-C0EA-4677-89A3-918C5778B8B5}" presName="horFlow" presStyleCnt="0"/>
      <dgm:spPr/>
    </dgm:pt>
    <dgm:pt modelId="{07BA0545-5C88-45D0-8FA1-E202250BFCB5}" type="pres">
      <dgm:prSet presAssocID="{4FA1A7EF-C0EA-4677-89A3-918C5778B8B5}" presName="bigChev" presStyleLbl="node1" presStyleIdx="0" presStyleCnt="3"/>
      <dgm:spPr/>
      <dgm:t>
        <a:bodyPr/>
        <a:lstStyle/>
        <a:p>
          <a:endParaRPr lang="ru-RU"/>
        </a:p>
      </dgm:t>
    </dgm:pt>
    <dgm:pt modelId="{A7F96CA4-5E66-42CF-845D-DFEDA3D4046D}" type="pres">
      <dgm:prSet presAssocID="{4FA1A7EF-C0EA-4677-89A3-918C5778B8B5}" presName="vSp" presStyleCnt="0"/>
      <dgm:spPr/>
    </dgm:pt>
    <dgm:pt modelId="{3A655852-8F32-497C-917A-A65E4E6F4311}" type="pres">
      <dgm:prSet presAssocID="{B6840BC7-BF48-4E42-A5DD-1EF84184B03D}" presName="horFlow" presStyleCnt="0"/>
      <dgm:spPr/>
    </dgm:pt>
    <dgm:pt modelId="{6C462B63-81A0-467E-BBD2-1B7CA55CBF9A}" type="pres">
      <dgm:prSet presAssocID="{B6840BC7-BF48-4E42-A5DD-1EF84184B03D}" presName="bigChev" presStyleLbl="node1" presStyleIdx="1" presStyleCnt="3"/>
      <dgm:spPr/>
      <dgm:t>
        <a:bodyPr/>
        <a:lstStyle/>
        <a:p>
          <a:endParaRPr lang="ru-RU"/>
        </a:p>
      </dgm:t>
    </dgm:pt>
    <dgm:pt modelId="{86AFE430-17A1-4CB3-9B7C-141160F7B686}" type="pres">
      <dgm:prSet presAssocID="{B6840BC7-BF48-4E42-A5DD-1EF84184B03D}" presName="vSp" presStyleCnt="0"/>
      <dgm:spPr/>
    </dgm:pt>
    <dgm:pt modelId="{9FE97BC2-768A-464E-A5B5-5F9867BB8E6C}" type="pres">
      <dgm:prSet presAssocID="{90BEB0B2-2E5B-4887-935B-F863C4218E65}" presName="horFlow" presStyleCnt="0"/>
      <dgm:spPr/>
    </dgm:pt>
    <dgm:pt modelId="{F1B3EC6D-8F1D-48D1-90FA-9667972FB683}" type="pres">
      <dgm:prSet presAssocID="{90BEB0B2-2E5B-4887-935B-F863C4218E65}" presName="bigChev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FC2B40AE-7D5E-4F84-AE30-63BB3D45043D}" type="presOf" srcId="{90BEB0B2-2E5B-4887-935B-F863C4218E65}" destId="{F1B3EC6D-8F1D-48D1-90FA-9667972FB683}" srcOrd="0" destOrd="0" presId="urn:microsoft.com/office/officeart/2005/8/layout/lProcess3"/>
    <dgm:cxn modelId="{146DFCF0-865A-454E-956E-2FD4E09A6CE0}" srcId="{3A8C2F8B-6685-4E7E-93FC-85C4E61A6DD0}" destId="{90BEB0B2-2E5B-4887-935B-F863C4218E65}" srcOrd="2" destOrd="0" parTransId="{2DCFC555-FCA5-4080-96BF-9841807C9680}" sibTransId="{8844D80F-0CC1-41B1-8BA3-F8F28AF9888B}"/>
    <dgm:cxn modelId="{8A1A20BD-E2AE-4939-A652-FD8CA92348E4}" type="presOf" srcId="{3A8C2F8B-6685-4E7E-93FC-85C4E61A6DD0}" destId="{931DF3A4-F2A4-419B-9308-B33E720838E0}" srcOrd="0" destOrd="0" presId="urn:microsoft.com/office/officeart/2005/8/layout/lProcess3"/>
    <dgm:cxn modelId="{A362702F-C1DA-4AF7-8448-75ABD15B1D8A}" srcId="{3A8C2F8B-6685-4E7E-93FC-85C4E61A6DD0}" destId="{B6840BC7-BF48-4E42-A5DD-1EF84184B03D}" srcOrd="1" destOrd="0" parTransId="{45338D28-E987-48FC-A0D6-88A2B5BD6EC2}" sibTransId="{606F4BEC-FF32-4339-8382-1A0F72DB4BF1}"/>
    <dgm:cxn modelId="{4D5E46ED-229B-4D0C-BB3F-D52B4A5BC9CB}" type="presOf" srcId="{B6840BC7-BF48-4E42-A5DD-1EF84184B03D}" destId="{6C462B63-81A0-467E-BBD2-1B7CA55CBF9A}" srcOrd="0" destOrd="0" presId="urn:microsoft.com/office/officeart/2005/8/layout/lProcess3"/>
    <dgm:cxn modelId="{B3B3D916-87A1-4907-AFE5-0ABC4FFBCCA2}" srcId="{3A8C2F8B-6685-4E7E-93FC-85C4E61A6DD0}" destId="{4FA1A7EF-C0EA-4677-89A3-918C5778B8B5}" srcOrd="0" destOrd="0" parTransId="{47A78664-EB95-4CCC-818B-AA1106C56EB4}" sibTransId="{C450D4E5-D424-4020-B4D6-E1BFD661E94F}"/>
    <dgm:cxn modelId="{73AB6A09-116E-48E5-8517-C875457F5A27}" type="presOf" srcId="{4FA1A7EF-C0EA-4677-89A3-918C5778B8B5}" destId="{07BA0545-5C88-45D0-8FA1-E202250BFCB5}" srcOrd="0" destOrd="0" presId="urn:microsoft.com/office/officeart/2005/8/layout/lProcess3"/>
    <dgm:cxn modelId="{97F50770-90DA-4AA1-B7A7-AB0D4190A69F}" type="presParOf" srcId="{931DF3A4-F2A4-419B-9308-B33E720838E0}" destId="{AD487251-EDA7-401F-8DF5-09C8BD300B5D}" srcOrd="0" destOrd="0" presId="urn:microsoft.com/office/officeart/2005/8/layout/lProcess3"/>
    <dgm:cxn modelId="{8707EADE-CDDE-4082-BF81-7D4C0FF558F6}" type="presParOf" srcId="{AD487251-EDA7-401F-8DF5-09C8BD300B5D}" destId="{07BA0545-5C88-45D0-8FA1-E202250BFCB5}" srcOrd="0" destOrd="0" presId="urn:microsoft.com/office/officeart/2005/8/layout/lProcess3"/>
    <dgm:cxn modelId="{8334CAF2-8EA8-45B5-8702-25349BCA6254}" type="presParOf" srcId="{931DF3A4-F2A4-419B-9308-B33E720838E0}" destId="{A7F96CA4-5E66-42CF-845D-DFEDA3D4046D}" srcOrd="1" destOrd="0" presId="urn:microsoft.com/office/officeart/2005/8/layout/lProcess3"/>
    <dgm:cxn modelId="{089B256B-98DB-463D-AB92-C3D082053A8B}" type="presParOf" srcId="{931DF3A4-F2A4-419B-9308-B33E720838E0}" destId="{3A655852-8F32-497C-917A-A65E4E6F4311}" srcOrd="2" destOrd="0" presId="urn:microsoft.com/office/officeart/2005/8/layout/lProcess3"/>
    <dgm:cxn modelId="{92F29D35-4CEC-4587-8487-B9A1FC4AC34F}" type="presParOf" srcId="{3A655852-8F32-497C-917A-A65E4E6F4311}" destId="{6C462B63-81A0-467E-BBD2-1B7CA55CBF9A}" srcOrd="0" destOrd="0" presId="urn:microsoft.com/office/officeart/2005/8/layout/lProcess3"/>
    <dgm:cxn modelId="{F2137703-E085-4FC6-AC97-07878C957465}" type="presParOf" srcId="{931DF3A4-F2A4-419B-9308-B33E720838E0}" destId="{86AFE430-17A1-4CB3-9B7C-141160F7B686}" srcOrd="3" destOrd="0" presId="urn:microsoft.com/office/officeart/2005/8/layout/lProcess3"/>
    <dgm:cxn modelId="{704988D3-3E9B-4487-89E7-9A694E7269CD}" type="presParOf" srcId="{931DF3A4-F2A4-419B-9308-B33E720838E0}" destId="{9FE97BC2-768A-464E-A5B5-5F9867BB8E6C}" srcOrd="4" destOrd="0" presId="urn:microsoft.com/office/officeart/2005/8/layout/lProcess3"/>
    <dgm:cxn modelId="{2E537CB3-9E26-4DD8-B7FA-02A01D941CBA}" type="presParOf" srcId="{9FE97BC2-768A-464E-A5B5-5F9867BB8E6C}" destId="{F1B3EC6D-8F1D-48D1-90FA-9667972FB68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A0545-5C88-45D0-8FA1-E202250BFCB5}">
      <dsp:nvSpPr>
        <dsp:cNvPr id="0" name=""/>
        <dsp:cNvSpPr/>
      </dsp:nvSpPr>
      <dsp:spPr>
        <a:xfrm>
          <a:off x="817068" y="45"/>
          <a:ext cx="100472" cy="401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1" kern="1200" dirty="0" smtClean="0"/>
            <a:t>Предполагаемые  результаты</a:t>
          </a:r>
          <a:endParaRPr lang="ru-RU" sz="500" kern="1200" dirty="0"/>
        </a:p>
      </dsp:txBody>
      <dsp:txXfrm>
        <a:off x="837163" y="45"/>
        <a:ext cx="60283" cy="40189"/>
      </dsp:txXfrm>
    </dsp:sp>
    <dsp:sp modelId="{6C462B63-81A0-467E-BBD2-1B7CA55CBF9A}">
      <dsp:nvSpPr>
        <dsp:cNvPr id="0" name=""/>
        <dsp:cNvSpPr/>
      </dsp:nvSpPr>
      <dsp:spPr>
        <a:xfrm>
          <a:off x="817068" y="45861"/>
          <a:ext cx="100472" cy="401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i="1" kern="1200" dirty="0" smtClean="0">
              <a:latin typeface="+mj-lt"/>
            </a:rPr>
            <a:t>Дети должны получить представления как сажают лук</a:t>
          </a:r>
          <a:endParaRPr lang="ru-RU" sz="500" kern="1200" dirty="0"/>
        </a:p>
      </dsp:txBody>
      <dsp:txXfrm>
        <a:off x="837163" y="45861"/>
        <a:ext cx="60283" cy="40189"/>
      </dsp:txXfrm>
    </dsp:sp>
    <dsp:sp modelId="{F1B3EC6D-8F1D-48D1-90FA-9667972FB683}">
      <dsp:nvSpPr>
        <dsp:cNvPr id="0" name=""/>
        <dsp:cNvSpPr/>
      </dsp:nvSpPr>
      <dsp:spPr>
        <a:xfrm>
          <a:off x="817068" y="91677"/>
          <a:ext cx="100472" cy="401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i="1" kern="1200" dirty="0" smtClean="0">
              <a:latin typeface="+mj-lt"/>
            </a:rPr>
            <a:t>Знать где и в каких целях можно использовать лук</a:t>
          </a:r>
        </a:p>
      </dsp:txBody>
      <dsp:txXfrm>
        <a:off x="837163" y="91677"/>
        <a:ext cx="60283" cy="40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EC81-2AD4-4FEC-A3CF-151B3A389295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5503-C759-47A9-AA08-671EF74D5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4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EC81-2AD4-4FEC-A3CF-151B3A389295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5503-C759-47A9-AA08-671EF74D5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3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EC81-2AD4-4FEC-A3CF-151B3A389295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5503-C759-47A9-AA08-671EF74D5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16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EC81-2AD4-4FEC-A3CF-151B3A389295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5503-C759-47A9-AA08-671EF74D5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26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EC81-2AD4-4FEC-A3CF-151B3A389295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5503-C759-47A9-AA08-671EF74D5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61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EC81-2AD4-4FEC-A3CF-151B3A389295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5503-C759-47A9-AA08-671EF74D5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83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EC81-2AD4-4FEC-A3CF-151B3A389295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5503-C759-47A9-AA08-671EF74D5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30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EC81-2AD4-4FEC-A3CF-151B3A389295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5503-C759-47A9-AA08-671EF74D5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53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EC81-2AD4-4FEC-A3CF-151B3A389295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5503-C759-47A9-AA08-671EF74D5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9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EC81-2AD4-4FEC-A3CF-151B3A389295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5503-C759-47A9-AA08-671EF74D5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28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EC81-2AD4-4FEC-A3CF-151B3A389295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5503-C759-47A9-AA08-671EF74D5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98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2EC81-2AD4-4FEC-A3CF-151B3A389295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B5503-C759-47A9-AA08-671EF74D5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3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7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8817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5300" dirty="0" smtClean="0"/>
              <a:t>Экологический проект</a:t>
            </a:r>
            <a:br>
              <a:rPr lang="ru-RU" sz="5300" dirty="0" smtClean="0"/>
            </a:br>
            <a:r>
              <a:rPr lang="ru-RU" sz="5300" dirty="0" smtClean="0"/>
              <a:t>«Огород - на окошке»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1 младшей </a:t>
            </a:r>
            <a:r>
              <a:rPr lang="ru-RU" sz="4000" dirty="0" smtClean="0"/>
              <a:t>группы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Воспитатель: Сафаргалиева </a:t>
            </a:r>
            <a:r>
              <a:rPr lang="ru-RU" sz="4000" dirty="0" smtClean="0"/>
              <a:t>С.Д.</a:t>
            </a:r>
            <a:endParaRPr lang="ru-RU" sz="4000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284582" y="9024729"/>
            <a:ext cx="1279639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04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1" y="107576"/>
            <a:ext cx="10287000" cy="652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18" y="201706"/>
            <a:ext cx="10085294" cy="665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емы для презентаций powerpoint для детского сада спортив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354854">
            <a:off x="669457" y="566680"/>
            <a:ext cx="105722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i="1" dirty="0"/>
          </a:p>
          <a:p>
            <a:r>
              <a:rPr lang="ru-RU" sz="2800" b="1" dirty="0"/>
              <a:t>ЗЕЛЕНЫЙ ЛУК СО СМЕТАНОЙ И ЯЙЦОМ</a:t>
            </a:r>
          </a:p>
          <a:p>
            <a:endParaRPr lang="ru-RU" sz="2800" dirty="0"/>
          </a:p>
          <a:p>
            <a:pPr>
              <a:buNone/>
            </a:pPr>
            <a:r>
              <a:rPr lang="ru-RU" sz="2800" i="1" dirty="0"/>
              <a:t>Лук зеленый — 1 пучок, укроп — 1 пучок, яйца (варёные) — 1-2 шт., майонез — 1 ст. ложка, сметана — 3 ст. ложки, зеленый салат — 4-5 листика. </a:t>
            </a:r>
          </a:p>
          <a:p>
            <a:pPr>
              <a:buNone/>
            </a:pPr>
            <a:r>
              <a:rPr lang="ru-RU" sz="2800" i="1" dirty="0"/>
              <a:t>Подготовленные зеленый лук и укроп промываем, даём стечь воде, затем нарезаем. </a:t>
            </a:r>
          </a:p>
          <a:p>
            <a:pPr>
              <a:buNone/>
            </a:pPr>
            <a:r>
              <a:rPr lang="ru-RU" sz="2800" i="1" dirty="0"/>
              <a:t>В салатницу на листья зеленого салата выкладываем лук с укропом, поливаем сметаной с' майонезом, оформляем дольками яйца, сваренного вкрутую. </a:t>
            </a:r>
          </a:p>
          <a:p>
            <a:pPr algn="r">
              <a:buNone/>
            </a:pPr>
            <a:r>
              <a:rPr lang="ru-RU" sz="1600" b="1" dirty="0"/>
              <a:t>Семья Ногиновых.</a:t>
            </a:r>
          </a:p>
        </p:txBody>
      </p:sp>
    </p:spTree>
    <p:extLst>
      <p:ext uri="{BB962C8B-B14F-4D97-AF65-F5344CB8AC3E}">
        <p14:creationId xmlns:p14="http://schemas.microsoft.com/office/powerpoint/2010/main" val="12418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тский сад 2 города Буйнакск (Буйнакск) &quot; Заметка для родителей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788" y="1116105"/>
            <a:ext cx="4540624" cy="481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366" y="188259"/>
            <a:ext cx="8807822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800" b="1" dirty="0"/>
              <a:t>САЛАТ ИЗ ЗЕЛЕНОГО ЛУКА С ТВОРОГОМ И УКРОПОМ</a:t>
            </a:r>
          </a:p>
          <a:p>
            <a:endParaRPr lang="ru-RU" sz="2800" dirty="0"/>
          </a:p>
          <a:p>
            <a:pPr>
              <a:buNone/>
            </a:pPr>
            <a:r>
              <a:rPr lang="ru-RU" sz="2800" i="1" dirty="0"/>
              <a:t>Творог — 200 г, лук зеленый — 50 г, укроп резаный — 2 ст. ложки, сметана — 1/2 стакана, зеленый салат — 4-5 листиков, соль. </a:t>
            </a:r>
          </a:p>
          <a:p>
            <a:pPr>
              <a:buNone/>
            </a:pPr>
            <a:r>
              <a:rPr lang="ru-RU" sz="2800" i="1" dirty="0"/>
              <a:t>Протертый нежирный творог смешиваем со сметаной, мелко нарезанными укропом и зеленым луком, подсаливаем. </a:t>
            </a:r>
          </a:p>
          <a:p>
            <a:pPr>
              <a:buNone/>
            </a:pPr>
            <a:r>
              <a:rPr lang="ru-RU" sz="2800" i="1" dirty="0"/>
              <a:t>При подаче в салатницу или тарелку положить несколько листиков салата, на них горкой творог, смешанный с зеленью и луком, а сверху поливаем сметаной. </a:t>
            </a:r>
          </a:p>
          <a:p>
            <a:pPr algn="r">
              <a:buNone/>
            </a:pPr>
            <a:r>
              <a:rPr lang="ru-RU" sz="2000" b="1" dirty="0"/>
              <a:t>Семья Приходько </a:t>
            </a:r>
            <a:r>
              <a:rPr lang="ru-RU" sz="29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20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Материалы за 07.04.2014 &quot; Страница 53 &quot; Новостной портал для скачивания через торрент или напряму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9" y="0"/>
            <a:ext cx="1056067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36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Ягоды годжи шаблон презентации по экологии Худеем вместе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5118" y="242046"/>
            <a:ext cx="85254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Вид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проекта: краткосрочный</a:t>
            </a:r>
          </a:p>
          <a:p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Тип проекта: исследовательско-творческий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sz="2800" i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</a:b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br>
              <a:rPr lang="ru-RU" sz="2800" i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Участники проекта: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дети, родители, воспитатель. </a:t>
            </a:r>
            <a:br>
              <a:rPr lang="ru-RU" sz="2800" i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</a:b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sz="2800" i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Возраст детей: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2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– 3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лет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.</a:t>
            </a:r>
            <a:br>
              <a:rPr lang="ru-RU" sz="2800" i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</a:b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sz="2800" i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Объект исследования: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репчатый лук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.</a:t>
            </a:r>
            <a:endParaRPr lang="ru-RU" sz="20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6589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372" y="5737538"/>
            <a:ext cx="8229599" cy="1120462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2050" name="Picture 2" descr="Картинки для презентаций детские - актуальная презентация 20…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38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9246" y="1290918"/>
            <a:ext cx="86464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формирование у детей интереса к исследовательской деятельности по выращиванию растений в комнатных условиях. Привитие детям практических навыков по формированию экологической культуры. Воспитание любви к природе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212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етский сад 2 п.Адамовка - Педагог- психолог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7350"/>
            <a:ext cx="6145305" cy="49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81283" y="242046"/>
            <a:ext cx="7987554" cy="468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Задачи: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 учить детей пользоваться орудиями труда (грабельки, </a:t>
            </a:r>
          </a:p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лейки, палочки); приучать старательно, аккуратно выполнять </a:t>
            </a:r>
          </a:p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поручения, беречь материалы и предметы, убирать их на место </a:t>
            </a:r>
          </a:p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после работы; учить наблюдать, сравнивать, формировать </a:t>
            </a:r>
          </a:p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представление о строении, развитии растений, их связи с </a:t>
            </a:r>
          </a:p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различными факторами окружающей среды.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Развивать познавательные и творческие способности детей.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Формировать навыки работы в команде, ухода за растениями; </a:t>
            </a:r>
          </a:p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формирование бережного, эмоционального отношения к природе; </a:t>
            </a:r>
          </a:p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желание заботиться о растениях, ответственности за поручен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1319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48764745"/>
              </p:ext>
            </p:extLst>
          </p:nvPr>
        </p:nvGraphicFramePr>
        <p:xfrm>
          <a:off x="4361391" y="3244334"/>
          <a:ext cx="1734610" cy="13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Скачать картинки к детским презентациям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062"/>
            <a:ext cx="12192000" cy="712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2047" y="1075765"/>
            <a:ext cx="98297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/>
              <a:t>Дети должны получить представления как сажают лук</a:t>
            </a:r>
          </a:p>
          <a:p>
            <a:r>
              <a:rPr lang="ru-RU" sz="3200" i="1" dirty="0"/>
              <a:t>Знать как ухаживать за луком</a:t>
            </a:r>
          </a:p>
          <a:p>
            <a:r>
              <a:rPr lang="ru-RU" sz="3200" i="1" dirty="0"/>
              <a:t>Знать пользу лука</a:t>
            </a:r>
          </a:p>
          <a:p>
            <a:r>
              <a:rPr lang="ru-RU" sz="3200" i="1" dirty="0" smtClean="0"/>
              <a:t>Знать поговорки, пословицы, загадки про лук</a:t>
            </a:r>
          </a:p>
          <a:p>
            <a:r>
              <a:rPr lang="ru-RU" sz="3200" i="1" dirty="0" smtClean="0"/>
              <a:t>Знать </a:t>
            </a:r>
            <a:r>
              <a:rPr lang="ru-RU" sz="3200" i="1" dirty="0"/>
              <a:t>где и в каких целях можно использовать лук</a:t>
            </a:r>
          </a:p>
        </p:txBody>
      </p:sp>
    </p:spTree>
    <p:extLst>
      <p:ext uri="{BB962C8B-B14F-4D97-AF65-F5344CB8AC3E}">
        <p14:creationId xmlns:p14="http://schemas.microsoft.com/office/powerpoint/2010/main" val="367306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Фоторамки онлайн бесплатно на русском язы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1120718" cy="709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0" y="1574646"/>
            <a:ext cx="6096000" cy="46833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0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Стихи про лук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Пойдём с тобою в огород.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мало там у нас забот!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Польём лучок из лейки,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сядем на скамейки. Как </a:t>
            </a: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чудесно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огороде,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Поработать ясным днём!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Тёплый луч по грядке </a:t>
            </a: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бродит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Луком пахнет чернозём.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одделки навогодние с деть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0" y="2305616"/>
            <a:ext cx="6096000" cy="22879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Посадка лука                        </a:t>
            </a:r>
            <a:endParaRPr lang="ru-RU" sz="2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ребята, малыши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Любим мы трудиться.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посадим лук,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Будем им гордиться.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518" y="2124635"/>
            <a:ext cx="4957482" cy="473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Рамки для оформления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12" y="1"/>
            <a:ext cx="6181165" cy="65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47" y="215153"/>
            <a:ext cx="10233212" cy="64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2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410</Words>
  <Application>Microsoft Office PowerPoint</Application>
  <PresentationFormat>Широкоэкранный</PresentationFormat>
  <Paragraphs>51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Times New Roman</vt:lpstr>
      <vt:lpstr>Тема Office</vt:lpstr>
      <vt:lpstr>           Экологический проект «Огород - на окошке»   1 младшей группы Воспитатель: Сафаргалиева С.Д.</vt:lpstr>
      <vt:lpstr>Презентация PowerPoint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«Огород - на окошке»   1 младшей группы Воспитатели: Петрова Л.П.                                    Сафаргалиева С.Д.</dc:title>
  <dc:creator>Я</dc:creator>
  <cp:lastModifiedBy>Я</cp:lastModifiedBy>
  <cp:revision>21</cp:revision>
  <dcterms:created xsi:type="dcterms:W3CDTF">2015-03-26T10:40:34Z</dcterms:created>
  <dcterms:modified xsi:type="dcterms:W3CDTF">2015-09-15T19:44:27Z</dcterms:modified>
</cp:coreProperties>
</file>