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Музыкальный руководитель </a:t>
            </a:r>
            <a:r>
              <a:rPr lang="ru-RU" dirty="0" smtClean="0"/>
              <a:t>ГБДОУ </a:t>
            </a:r>
            <a:r>
              <a:rPr lang="ru-RU" dirty="0" smtClean="0"/>
              <a:t>№22</a:t>
            </a:r>
            <a:endParaRPr lang="ru-RU" dirty="0" smtClean="0"/>
          </a:p>
          <a:p>
            <a:r>
              <a:rPr lang="ru-RU" dirty="0" err="1" smtClean="0"/>
              <a:t>Павлюк</a:t>
            </a:r>
            <a:r>
              <a:rPr lang="ru-RU" dirty="0" smtClean="0"/>
              <a:t> Ирина Анатольевна</a:t>
            </a:r>
            <a:endParaRPr lang="ru-RU" dirty="0" smtClean="0"/>
          </a:p>
          <a:p>
            <a:r>
              <a:rPr lang="ru-RU" dirty="0" smtClean="0"/>
              <a:t>Санкт-Петербург </a:t>
            </a:r>
            <a:r>
              <a:rPr lang="ru-RU" dirty="0" smtClean="0"/>
              <a:t>2014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Подвижные фольклорные игры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Жмурки. Чертят на земле очень большой круг, а внутри него на оди­наковом расстоянии друг от друга делают ямки (будем называть их - норки) по числу участников игры.</a:t>
            </a:r>
            <a:br>
              <a:rPr lang="ru-RU" dirty="0" smtClean="0"/>
            </a:br>
            <a:r>
              <a:rPr lang="ru-RU" dirty="0" smtClean="0"/>
              <a:t>Определяют одного водящего, завязывают плотно ему глаза и ставят в центре круга, остальные занима­ют места в отведённых каждому участнику норках.</a:t>
            </a:r>
            <a:br>
              <a:rPr lang="ru-RU" dirty="0" smtClean="0"/>
            </a:br>
            <a:r>
              <a:rPr lang="ru-RU" dirty="0" smtClean="0"/>
              <a:t>Водящий прибли­жается к игроку, чтобы вслепую поймать его.</a:t>
            </a:r>
            <a:br>
              <a:rPr lang="ru-RU" dirty="0" smtClean="0"/>
            </a:br>
            <a:r>
              <a:rPr lang="ru-RU" dirty="0" smtClean="0"/>
              <a:t>Тот, не выходя из своей норки, старается увернуть­ся от него, то наклоняясь, то приседая.</a:t>
            </a:r>
            <a:br>
              <a:rPr lang="ru-RU" dirty="0" smtClean="0"/>
            </a:br>
            <a:r>
              <a:rPr lang="ru-RU" b="1" dirty="0" smtClean="0"/>
              <a:t>Водящий должен не только просто поймать, но узнать </a:t>
            </a:r>
            <a:r>
              <a:rPr lang="ru-RU" b="1" dirty="0" err="1" smtClean="0"/>
              <a:t>наощупь</a:t>
            </a:r>
            <a:r>
              <a:rPr lang="ru-RU" b="1" dirty="0" smtClean="0"/>
              <a:t> и назвать игрока по имени.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он правиль­но назовет имя пойманного, участники игры говорят: «Открой глаза!» - и водящим теперь становится пойманный.</a:t>
            </a:r>
            <a:br>
              <a:rPr lang="ru-RU" dirty="0" smtClean="0"/>
            </a:br>
            <a:r>
              <a:rPr lang="ru-RU" b="1" dirty="0" smtClean="0"/>
              <a:t>Если же имя будет названо неправильно, то другие игроки, не произнося ни единого слова, делают несколько громких хлопков, давая этим понять, что водящий ошибся, и игра продол­жается дальше.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Игроки могут меняться норками, прыгая только на одной ноге.</a:t>
            </a:r>
            <a:br>
              <a:rPr lang="ru-RU" dirty="0" smtClean="0"/>
            </a:br>
            <a:r>
              <a:rPr lang="ru-RU" dirty="0" smtClean="0"/>
              <a:t>Водящий не имеет права подсматривать из-под повязки.</a:t>
            </a:r>
            <a:br>
              <a:rPr lang="ru-RU" dirty="0" smtClean="0"/>
            </a:br>
            <a:r>
              <a:rPr lang="ru-RU" b="1" dirty="0" smtClean="0"/>
              <a:t>Во время игры никому нельзя выходить за пределы отчерченного круга, обмениваться норками игрокам разрешается только тогда, когда водящий находится на противоположной стороне площадки круга.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«Жмурки»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9As7EJsa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J84UseinQU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7400" y="3352800"/>
            <a:ext cx="416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flQzJjFJQ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200400"/>
            <a:ext cx="2086909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5xhv2Ige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190500"/>
            <a:ext cx="4013200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Ej07v0Q9b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3733800"/>
            <a:ext cx="2209800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Волк во рву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этой игры потребуются "волки", не более 2-х, 3-х человек, а все остальные дети назначаются «козами". В центре площадки чертится коридор шириной около 1-го метра (ров). "Волки" занимают пространство внутри коридора (рва). Задача «коз" – перепрыгнуть ров и не быть осаленными одни из "волков". Если «козочку" осалили и он попадается, ему следует выйти из игры. Если во время прыжка «коза" ногой наступил на территорию рва, то он провалился и тоже выходит из игры.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«Волк во рву»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.---018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536" y="1600200"/>
            <a:ext cx="7735332" cy="36896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Перед началом игры по жребию определяют двух «вышибал». Они становятся на противоположных кон­цах площадки. Остальные дети выстраиваются в ряд на середине площадки, лицом к «вышибале», у которо­го мяч. «Вышибала» с размаху бросает мяч, пытаясь задеть любого из игроков на середине поля. Если ему это удалось, то такой игрок считается выбывшим из игры: он должен отойти за границы площадки, Мяч, проскочивший мимо игроков, должен поймать другой «вышибала»: теперь его очередь бросать.</a:t>
            </a:r>
          </a:p>
          <a:p>
            <a:r>
              <a:rPr lang="ru-RU" i="1" dirty="0" smtClean="0"/>
              <a:t>Правила:</a:t>
            </a:r>
            <a:endParaRPr lang="ru-RU" dirty="0" smtClean="0"/>
          </a:p>
          <a:p>
            <a:r>
              <a:rPr lang="ru-RU" dirty="0" smtClean="0"/>
              <a:t>1.  Если «вышибала» бросил мяч недостаточно силь­но, то любой игрок может его поймать: он получит до­полнительное очко и может вернуть в игру выбывшего ранее игрока или «сохранить жизнь» в случае прямого попадания мяча.</a:t>
            </a:r>
          </a:p>
          <a:p>
            <a:r>
              <a:rPr lang="ru-RU" dirty="0" smtClean="0"/>
              <a:t>2.  Игрок, пытавшийся поймать мяч, но не сумевший удержать его в руках, считается выбывшим.</a:t>
            </a:r>
          </a:p>
          <a:p>
            <a:r>
              <a:rPr lang="ru-RU" dirty="0" smtClean="0"/>
              <a:t>3.  Последние два игрока сами становятся «вышиба­лами», и игра повторяется вновь.</a:t>
            </a:r>
          </a:p>
          <a:p>
            <a:r>
              <a:rPr lang="ru-RU" dirty="0" smtClean="0"/>
              <a:t>4.  Иногда договариваются, что игроки могут ловить мяч только с отскока.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«Вышибалы» (русская  народная  игра)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xsJ50nuZR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1660" y="1524000"/>
            <a:ext cx="686068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ticle14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7315200" cy="48768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Считалки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eti27_Ru-5345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371600"/>
            <a:ext cx="6853105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hitalochki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370969"/>
            <a:ext cx="6403303" cy="427240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Игры являются важным средством всестороннего развития и воспитания детей. Особое значение имеют народные подвижные игры, развивающие основные двигательные навыки, положительно влияющие на формирование здоровья подрастающего человека.</a:t>
            </a:r>
          </a:p>
          <a:p>
            <a:r>
              <a:rPr lang="ru-RU" dirty="0" smtClean="0"/>
              <a:t>Веселая подвижная игра – это наше детство. Кто не помнит неизменных пряток, ловушек, салочек. Как они возникли? Кто придумал эти игры? Они созданы народом, так же как и сказки, и песни. Народные подвижные игры являются неотъемлемой частью художественного и физического воспитания.</a:t>
            </a:r>
          </a:p>
          <a:p>
            <a:r>
              <a:rPr lang="ru-RU" dirty="0" smtClean="0"/>
              <a:t>Радость движения сочетается с духовным обогащением детей. Основным условием успешного внедрения народных игр в жизнь было и остается глубокое знание и свободное владение обширным игровым репертуаром.</a:t>
            </a:r>
          </a:p>
          <a:p>
            <a:r>
              <a:rPr lang="ru-RU" dirty="0" smtClean="0"/>
              <a:t>Я считаю, что игра является наиболее удобной формой освоения движений. Дети дошкольного возраста на первый взгляд очень подвижны: они умеют ходить, бегать, скакать, лазать и усваивать новые движения. Однако в детской походке, беге, прыжках много неловкостей, незаконченных движений. Для устранения этих недостатков нужны занятия по физической культуре. Например, во всех играх «в змею», в играх, когда дети под песни и считалочки ходят по кругу в хороводах ,они охотно сосредотачивают свое внимание на красивой, ровной походке.</a:t>
            </a:r>
          </a:p>
          <a:p>
            <a:r>
              <a:rPr lang="ru-RU" dirty="0" smtClean="0"/>
              <a:t>Не менее значительна роль народной игры и в умственном воспитании ребенка. Когда я показываю и объясняю движения, согласно правилам игры, стараюсь завязать отношения между детьми, учу воспринимать новые понятия, связывать словарные обозначения непосредственно с движениями .</a:t>
            </a:r>
          </a:p>
          <a:p>
            <a:r>
              <a:rPr lang="ru-RU" dirty="0" smtClean="0"/>
              <a:t>Песни и стихи, сопровождающие народные игры, обогащают речь детей. Большое значение имеет обогащение детей новыми представлениями и понятиями, с которыми они знакомятся в народных играх.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/>
              <a:t>Цель: Знакомство детей с русскими народными играми</a:t>
            </a:r>
            <a:br>
              <a:rPr lang="ru-RU" sz="1400" dirty="0" smtClean="0"/>
            </a:br>
            <a:r>
              <a:rPr lang="ru-RU" sz="1400" dirty="0" smtClean="0"/>
              <a:t>Задачи:</a:t>
            </a:r>
            <a:br>
              <a:rPr lang="ru-RU" sz="1400" dirty="0" smtClean="0"/>
            </a:br>
            <a:r>
              <a:rPr lang="ru-RU" sz="1400" dirty="0" smtClean="0"/>
              <a:t>-воспитание любви к родному краю,</a:t>
            </a:r>
            <a:br>
              <a:rPr lang="ru-RU" sz="1400" dirty="0" smtClean="0"/>
            </a:br>
            <a:r>
              <a:rPr lang="ru-RU" sz="1400" dirty="0" smtClean="0"/>
              <a:t>-способствовать развитию физических качеств,</a:t>
            </a:r>
            <a:br>
              <a:rPr lang="ru-RU" sz="1400" dirty="0" smtClean="0"/>
            </a:br>
            <a:r>
              <a:rPr lang="ru-RU" sz="1400" dirty="0" smtClean="0"/>
              <a:t>-формировать представление о разнообразии фольклорных игр</a:t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rNo-bA_Y_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399" y="304800"/>
            <a:ext cx="8432561" cy="56261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t"/>
            <a:r>
              <a:rPr lang="ru-RU" b="1" dirty="0" smtClean="0"/>
              <a:t>Мороз-Красный нос</a:t>
            </a:r>
            <a:endParaRPr lang="ru-RU" dirty="0" smtClean="0"/>
          </a:p>
          <a:p>
            <a:pPr fontAlgn="t"/>
            <a:r>
              <a:rPr lang="ru-RU" dirty="0" smtClean="0"/>
              <a:t>На противоположных сторонах площадки обозначают два дома, в одном из них располагаются играющие. Посередине площадки встает водящий - Мороз-Красный нос. Он говорит:</a:t>
            </a:r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Я Мороз-Красный нос.</a:t>
            </a:r>
          </a:p>
          <a:p>
            <a:pPr fontAlgn="t"/>
            <a:r>
              <a:rPr lang="ru-RU" dirty="0" smtClean="0"/>
              <a:t>Кто из вас решится</a:t>
            </a:r>
          </a:p>
          <a:p>
            <a:pPr fontAlgn="t"/>
            <a:r>
              <a:rPr lang="ru-RU" dirty="0" smtClean="0"/>
              <a:t>В путь-дороженьку пуститься?</a:t>
            </a:r>
          </a:p>
          <a:p>
            <a:pPr fontAlgn="t"/>
            <a:r>
              <a:rPr lang="ru-RU" dirty="0" smtClean="0"/>
              <a:t>Играющие отвечают:</a:t>
            </a:r>
          </a:p>
          <a:p>
            <a:pPr fontAlgn="t"/>
            <a:r>
              <a:rPr lang="ru-RU" dirty="0" smtClean="0"/>
              <a:t>Не боимся мы угроз</a:t>
            </a:r>
          </a:p>
          <a:p>
            <a:pPr fontAlgn="t"/>
            <a:r>
              <a:rPr lang="ru-RU" dirty="0" smtClean="0"/>
              <a:t>И не страшен нам мороз.</a:t>
            </a:r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После этого дети перебегают через площадку в другой дом. Мороз догоняет их и старается заморозить (коснуться рукой). Замороженные останавливаются на том месте, где их настиг Мороз, и стоят до окончания перебежки. После нескольких перебежек выбирают другого водящего.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«Мороз-красный нос»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50039453_ded_moroz_i_le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609600"/>
            <a:ext cx="7289885" cy="5887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t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Горелки.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Играющие становятся в две колонны (парами, впереди - водящий). Все хором произносят:</a:t>
            </a:r>
          </a:p>
          <a:p>
            <a:pPr fontAlgn="t"/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Гори, гори ясно,</a:t>
            </a:r>
          </a:p>
          <a:p>
            <a:pPr fontAlgn="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Чтобы не погасло.</a:t>
            </a:r>
          </a:p>
          <a:p>
            <a:pPr fontAlgn="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Глянь на небо -</a:t>
            </a:r>
          </a:p>
          <a:p>
            <a:pPr fontAlgn="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Птички летят.</a:t>
            </a:r>
          </a:p>
          <a:p>
            <a:pPr fontAlgn="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Колокольчики звенят!</a:t>
            </a:r>
          </a:p>
          <a:p>
            <a:pPr fontAlgn="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Раз, два, три - беги.</a:t>
            </a:r>
          </a:p>
          <a:p>
            <a:pPr fontAlgn="t"/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 последним словом дети, стоящие в последней паре, отпускают руки и бегут в начало колонны: один - слева, другой - справа. Водящий пытается поймать одного из них, прежде чем дети успевают встретиться и взяться за руки. Если водящему удается это сделать, то одного из детей он берет за руку и встает с ним в пару.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«Горелки»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INMskcjlX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0316" y="990600"/>
            <a:ext cx="7571288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Русская игра «Цепи кованые»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Две шеренги  детей, взявшись за руки, становятся друг против друга на  расстоянии 15 – 20 м. Одна шеренга детей кричит: «Цепи, цепи, разбейте нас!». Другая спрашивает: «Кем из нас?». Первая, посовещавшись, отвечает: «Димой». Дима  разбегается и старается разбить  вторую шеренгу. Если разбивает, то уводит  в свою шеренгу ту пару участников, которую он разбил. Если не разбивает, то  встаёт в  шеренгу, которую не смог разбить. Выигрывает та команда, где  оказывается больше игроков.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«Цепи кованые»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BidfYcEl2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762000"/>
            <a:ext cx="8118472" cy="54102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120</TotalTime>
  <Words>759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Constantia</vt:lpstr>
      <vt:lpstr>Times New Roman</vt:lpstr>
      <vt:lpstr>Wingdings 2</vt:lpstr>
      <vt:lpstr>Бумажная</vt:lpstr>
      <vt:lpstr>Подвижные фольклорные игры</vt:lpstr>
      <vt:lpstr>Цель: Знакомство детей с русскими народными играми Задачи: -воспитание любви к родному краю, -способствовать развитию физических качеств, -формировать представление о разнообразии фольклорных игр </vt:lpstr>
      <vt:lpstr>Презентация PowerPoint</vt:lpstr>
      <vt:lpstr>«Мороз-красный нос»</vt:lpstr>
      <vt:lpstr>Презентация PowerPoint</vt:lpstr>
      <vt:lpstr>«Горелки»</vt:lpstr>
      <vt:lpstr>Презентация PowerPoint</vt:lpstr>
      <vt:lpstr>«Цепи кованые»</vt:lpstr>
      <vt:lpstr>Презентация PowerPoint</vt:lpstr>
      <vt:lpstr>«Жмурки»</vt:lpstr>
      <vt:lpstr>Презентация PowerPoint</vt:lpstr>
      <vt:lpstr>«Волк во рву»</vt:lpstr>
      <vt:lpstr>Презентация PowerPoint</vt:lpstr>
      <vt:lpstr>«Вышибалы» (русская  народная  игра) </vt:lpstr>
      <vt:lpstr>Презентация PowerPoint</vt:lpstr>
      <vt:lpstr>Считалки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Подвижные фольклорные игры</dc:title>
  <dc:creator>ВАЛЕНТИН</dc:creator>
  <cp:lastModifiedBy>Пользователь</cp:lastModifiedBy>
  <cp:revision>10</cp:revision>
  <dcterms:created xsi:type="dcterms:W3CDTF">2015-03-01T13:02:23Z</dcterms:created>
  <dcterms:modified xsi:type="dcterms:W3CDTF">2015-09-22T18:17:34Z</dcterms:modified>
</cp:coreProperties>
</file>