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92F-61F7-4B5A-AB0F-54AC6F374A6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B04-0647-4E60-9B2F-920F43C6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4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92F-61F7-4B5A-AB0F-54AC6F374A6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B04-0647-4E60-9B2F-920F43C6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03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92F-61F7-4B5A-AB0F-54AC6F374A6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B04-0647-4E60-9B2F-920F43C6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24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92F-61F7-4B5A-AB0F-54AC6F374A6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B04-0647-4E60-9B2F-920F43C6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4639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92F-61F7-4B5A-AB0F-54AC6F374A6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B04-0647-4E60-9B2F-920F43C6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626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92F-61F7-4B5A-AB0F-54AC6F374A6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B04-0647-4E60-9B2F-920F43C6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777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92F-61F7-4B5A-AB0F-54AC6F374A6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B04-0647-4E60-9B2F-920F43C6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847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92F-61F7-4B5A-AB0F-54AC6F374A6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B04-0647-4E60-9B2F-920F43C6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7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92F-61F7-4B5A-AB0F-54AC6F374A6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B04-0647-4E60-9B2F-920F43C6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5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92F-61F7-4B5A-AB0F-54AC6F374A6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B04-0647-4E60-9B2F-920F43C6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960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892F-61F7-4B5A-AB0F-54AC6F374A6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DFB04-0647-4E60-9B2F-920F43C6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77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8892F-61F7-4B5A-AB0F-54AC6F374A6F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DFB04-0647-4E60-9B2F-920F43C6B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860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Галя\Desktop\Новая папка\9564bff297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0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Галя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31640"/>
            <a:ext cx="9753600" cy="975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82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аля\Desktop\Новая папка\01lab5ibh1327750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44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Стасовская Валентина: фотографии избранных авторов - Photosight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аля\Desktop\Новая папка\2c7147399b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91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аля\Desktop\Новая папка\002568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30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аля\Desktop\Новая папка\004485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3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онкурс &quot;Приведение&quot;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424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Галя</dc:creator>
  <cp:lastModifiedBy>Галя</cp:lastModifiedBy>
  <cp:revision>3</cp:revision>
  <dcterms:created xsi:type="dcterms:W3CDTF">2014-10-25T17:53:25Z</dcterms:created>
  <dcterms:modified xsi:type="dcterms:W3CDTF">2014-10-25T18:16:36Z</dcterms:modified>
</cp:coreProperties>
</file>