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8" r:id="rId4"/>
    <p:sldId id="259" r:id="rId5"/>
    <p:sldId id="262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AE3B4"/>
    <a:srgbClr val="F8DBA0"/>
    <a:srgbClr val="F5E9A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308" autoAdjust="0"/>
  </p:normalViewPr>
  <p:slideViewPr>
    <p:cSldViewPr>
      <p:cViewPr>
        <p:scale>
          <a:sx n="60" d="100"/>
          <a:sy n="60" d="100"/>
        </p:scale>
        <p:origin x="-1434" y="-10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9B8A6DBB-37D3-4574-B782-561865E49EFC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85664321-0CA2-43DB-9035-C2E5216A0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4AD70-32EB-40A6-9BD8-B7A63546BE3D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B3CFF-6167-49F8-A94B-C612B36B3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1BFA3-2992-468C-BC17-03427036D284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D3C2D-1274-4684-B4DD-8AD863BE1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ADAAE-6B30-4BED-A270-BC194842C543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19BEF-1ACB-4056-A867-E048F08ED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BE856-5154-45AD-AA63-CAF36C816BFD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6F657-33F3-4A62-BA34-06723AE30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DEEA5-C32F-4175-9060-07A8E7BF0BCA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1E573-890E-4C51-ADEE-492210E77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BB574-ABEC-4654-B2BA-27923321D276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73A8F-327C-4AD1-93AC-1F21E33ED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FFE58-E0A6-4618-9C9A-D33BC84586D1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B572E-8A82-453D-830B-C619DAE8E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23BFA-B6D4-4826-88F8-B437990F5B54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56535-6CF3-462D-ABA7-7F1414231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6024D-B018-4132-AE67-091D7A5F903F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1C290-1921-4143-86E2-CA44D0AF1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9C6CF-8062-4CEE-99F3-F5BC0CACB46F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4A840-0EE1-4CFC-A014-3332D7A27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65209-A53D-4D7F-9A11-357D76366E86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290C-639F-43A7-9BD8-42AF2DB72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EF33F-48F0-420B-835E-5C14A2B9D716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2DE4D-D30A-47AD-A2BB-215080356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D04EE-A503-40D5-8714-3CED221D9CA6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3720C-2375-42B6-97D2-320AF8A9E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8B4C3-8F47-496B-B3A9-D36C5413B5AE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FEAC8-4A26-472D-B7E7-D7381526A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D457F-580D-4F61-9488-A5F01A426284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DC13F-C980-48A3-8CA7-9DC917DB9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AA482-1B08-4272-9D0C-57BBE67BE0D9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90E62-43A7-49B5-8816-624071AF9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2C3E7-C699-4760-A42D-33F164370BFD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BE2EA-9F09-41C7-ADAF-AD883382C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3D067-1DFB-4E8B-BA06-4759855942C3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61695-F915-49D4-858D-E0BF91202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E452F-AF4C-4554-AECC-E52FD959818F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D72F0-B44D-4278-AB48-CA0D50EB8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FE505-631A-414A-BA17-B276829F032D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7E564-7D09-483F-999D-2C694013F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614C6-3494-4447-B2D6-17141B024E61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BB0D1-B0BE-4A87-9D73-41A8012AD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712E5-1557-4C3D-A487-E479FE320166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1C41F-9BFF-4659-8831-028CF9BF6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25D305-4235-4CD6-ADFF-E23D23FF436F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2063E2-AA46-471C-8BBF-A49490AB1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6770C2A-D6B4-406D-8262-E07B73B546B5}" type="datetimeFigureOut">
              <a:rPr lang="ru-RU"/>
              <a:pPr>
                <a:defRPr/>
              </a:pPr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F87324B0-7078-4FF8-AA54-439C3149A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143000" y="3429000"/>
            <a:ext cx="7358063" cy="2643188"/>
          </a:xfrm>
        </p:spPr>
        <p:txBody>
          <a:bodyPr/>
          <a:lstStyle/>
          <a:p>
            <a:pPr algn="r"/>
            <a:r>
              <a:rPr lang="ru-RU" sz="2400" dirty="0" smtClean="0">
                <a:latin typeface="Comic Sans MS" pitchFamily="66" charset="0"/>
              </a:rPr>
              <a:t>«Опыт использования подвижных игр, направленных на формирование коммуникативных умений у детей старшего дошкольного возраста в учреждении дополнительного образования детей» </a:t>
            </a:r>
            <a:r>
              <a:rPr lang="ru-RU" sz="2400" dirty="0" smtClean="0">
                <a:latin typeface="Bookman Old Style" pitchFamily="18" charset="0"/>
              </a:rPr>
              <a:t/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/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1600" dirty="0" smtClean="0">
                <a:latin typeface="Comic Sans MS" pitchFamily="66" charset="0"/>
              </a:rPr>
              <a:t>Шошина Г.Б.</a:t>
            </a:r>
            <a:br>
              <a:rPr lang="ru-RU" sz="1600" dirty="0" smtClean="0">
                <a:latin typeface="Comic Sans MS" pitchFamily="66" charset="0"/>
              </a:rPr>
            </a:br>
            <a:r>
              <a:rPr lang="ru-RU" sz="1600" dirty="0" smtClean="0">
                <a:latin typeface="Comic Sans MS" pitchFamily="66" charset="0"/>
              </a:rPr>
              <a:t>педагог дополнительного образования </a:t>
            </a:r>
            <a:r>
              <a:rPr lang="ru-RU" sz="1600" b="1" dirty="0" smtClean="0">
                <a:latin typeface="Comic Sans MS" pitchFamily="66" charset="0"/>
              </a:rPr>
              <a:t>МБОУ ДОД ИДЮЦ</a:t>
            </a:r>
            <a:br>
              <a:rPr lang="ru-RU" sz="1600" b="1" dirty="0" smtClean="0">
                <a:latin typeface="Comic Sans MS" pitchFamily="66" charset="0"/>
              </a:rPr>
            </a:br>
            <a:endParaRPr lang="ru-RU" sz="1600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5"/>
          <p:cNvSpPr>
            <a:spLocks noGrp="1"/>
          </p:cNvSpPr>
          <p:nvPr>
            <p:ph idx="1"/>
          </p:nvPr>
        </p:nvSpPr>
        <p:spPr>
          <a:xfrm>
            <a:off x="714348" y="3429000"/>
            <a:ext cx="7358114" cy="307181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dirty="0" smtClean="0"/>
              <a:t>	Образовательный процесс осуществляется по 4 направлениям: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физкультурно-спортивное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культурологическое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социально-педагогическое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художественно-эстетическое</a:t>
            </a:r>
          </a:p>
        </p:txBody>
      </p:sp>
      <p:pic>
        <p:nvPicPr>
          <p:cNvPr id="3" name="Picture 2" descr="I:\ИДЮЦ для сайта\190320103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0"/>
            <a:ext cx="4500562" cy="3375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428860" y="2071678"/>
            <a:ext cx="4143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МБОУ ДОД «Исакогорский детско-юношеский центр»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3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50"/>
            <a:ext cx="7286625" cy="23574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latin typeface="Comic Sans MS" pitchFamily="66" charset="0"/>
              </a:rPr>
              <a:t>Социально –педагогическое направление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Группа интеллектуального развития «Филиппок»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6147" name="Picture 3" descr="H:\АРТ ВСЕ\секция 17.04\4bb97ff07cca[1]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00813" y="0"/>
            <a:ext cx="2260600" cy="6858000"/>
          </a:xfrm>
        </p:spPr>
      </p:pic>
      <p:pic>
        <p:nvPicPr>
          <p:cNvPr id="5" name="Picture 3" descr="H:\курсы июнь\фот\занятия ФИЛИППОК 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571744"/>
            <a:ext cx="2625328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:\курсы июнь\фот\отдых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43182"/>
            <a:ext cx="339231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8" name="Picture 2" descr="H:\курсы июнь\фот\занятия ФИЛИППОК 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173534"/>
            <a:ext cx="4071966" cy="2684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4438" y="6088063"/>
            <a:ext cx="6143625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cs typeface="+mn-cs"/>
              </a:rPr>
              <a:t>Новогодний утренник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85728"/>
            <a:ext cx="4429156" cy="332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000372"/>
            <a:ext cx="389656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909696"/>
            <a:ext cx="4000528" cy="31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0" y="2500313"/>
            <a:ext cx="2786063" cy="2286000"/>
          </a:xfrm>
        </p:spPr>
        <p:txBody>
          <a:bodyPr/>
          <a:lstStyle/>
          <a:p>
            <a:r>
              <a:rPr lang="ru-RU" sz="2800" smtClean="0">
                <a:latin typeface="Comic Sans MS" pitchFamily="66" charset="0"/>
              </a:rPr>
              <a:t>Праздник, посвященный окончанию занятий.</a:t>
            </a:r>
          </a:p>
        </p:txBody>
      </p:sp>
      <p:pic>
        <p:nvPicPr>
          <p:cNvPr id="1026" name="Picture 2" descr="F:\материалы выступления\фото из през\Новый рисуно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000240"/>
            <a:ext cx="5524539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714375" y="3071813"/>
            <a:ext cx="7715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/>
              <a:t>«М о р с к а я    п р о г у л к а»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7" y="0"/>
            <a:ext cx="4429124" cy="332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57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797217"/>
            <a:ext cx="4071934" cy="306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14313" y="428625"/>
            <a:ext cx="1928812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МОЕМ ПАЛУБУ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5143500" y="2571750"/>
            <a:ext cx="1857375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    </a:t>
            </a:r>
            <a:r>
              <a:rPr lang="ru-RU" b="1" dirty="0"/>
              <a:t>ШЛЮПКА</a:t>
            </a: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6143625" y="6286500"/>
            <a:ext cx="2643188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ЧЕЛОВЕК ЗА БОТОМ</a:t>
            </a:r>
          </a:p>
        </p:txBody>
      </p: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357188" y="4000500"/>
            <a:ext cx="285750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ПРОГУЛКА</a:t>
            </a:r>
            <a:r>
              <a:rPr lang="ru-RU" dirty="0"/>
              <a:t> </a:t>
            </a:r>
            <a:r>
              <a:rPr lang="ru-RU" b="1" dirty="0"/>
              <a:t>ПО ПАЛУБЕ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68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Шаблон 2</vt:lpstr>
      <vt:lpstr>Тема Office</vt:lpstr>
      <vt:lpstr>«Опыт использования подвижных игр, направленных на формирование коммуникативных умений у детей старшего дошкольного возраста в учреждении дополнительного образования детей»   Шошина Г.Б. педагог дополнительного образования МБОУ ДОД ИДЮЦ </vt:lpstr>
      <vt:lpstr>Слайд 2</vt:lpstr>
      <vt:lpstr>Социально –педагогическое направление Группа интеллектуального развития «Филиппок»</vt:lpstr>
      <vt:lpstr>Слайд 4</vt:lpstr>
      <vt:lpstr>Праздник, посвященный окончанию занятий.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creator>Windows User</dc:creator>
  <cp:lastModifiedBy>Дина</cp:lastModifiedBy>
  <cp:revision>46</cp:revision>
  <dcterms:created xsi:type="dcterms:W3CDTF">2014-02-08T21:37:45Z</dcterms:created>
  <dcterms:modified xsi:type="dcterms:W3CDTF">2015-05-18T13:22:37Z</dcterms:modified>
</cp:coreProperties>
</file>