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1" r:id="rId3"/>
    <p:sldId id="274" r:id="rId4"/>
    <p:sldId id="273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FA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8ADD-AF88-4E32-8FC8-44CD858CDF08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00F6-0587-4957-9891-F027FAA91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adsigns.ru/sing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enagold.ru/fon/clipart/alf.html" TargetMode="External"/><Relationship Id="rId5" Type="http://schemas.openxmlformats.org/officeDocument/2006/relationships/hyperlink" Target="http://zanimatika.narod.ru/OBJ.htm" TargetMode="External"/><Relationship Id="rId4" Type="http://schemas.openxmlformats.org/officeDocument/2006/relationships/hyperlink" Target="http://ru.wikipedia.org/wik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5967488_svetof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785918" y="500042"/>
            <a:ext cx="5143536" cy="1143008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  <a:scene3d>
            <a:camera prst="perspective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Спортивный праздник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«Азбука безопасности»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20150407_110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714488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angle"/>
            <a:contourClr>
              <a:srgbClr val="969696"/>
            </a:contourClr>
          </a:sp3d>
        </p:spPr>
      </p:pic>
      <p:pic>
        <p:nvPicPr>
          <p:cNvPr id="5" name="Рисунок 4" descr="20150407_110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3331">
            <a:off x="447990" y="1740292"/>
            <a:ext cx="2827077" cy="2120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angle"/>
            <a:contourClr>
              <a:srgbClr val="969696"/>
            </a:contourClr>
          </a:sp3d>
        </p:spPr>
      </p:pic>
      <p:pic>
        <p:nvPicPr>
          <p:cNvPr id="6" name="Рисунок 5" descr="20150407_113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4071942"/>
            <a:ext cx="3214678" cy="2411009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pic>
        <p:nvPicPr>
          <p:cNvPr id="7" name="Рисунок 6" descr="20150407_1108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214818"/>
            <a:ext cx="3143272" cy="2357454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pic>
        <p:nvPicPr>
          <p:cNvPr id="8" name="Рисунок 7" descr="20150407_1129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469492">
            <a:off x="684424" y="796163"/>
            <a:ext cx="3881901" cy="5175868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pic>
        <p:nvPicPr>
          <p:cNvPr id="9" name="Рисунок 8" descr="20150407_1134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571480"/>
            <a:ext cx="8072462" cy="6054347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 prst="coolSlant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62828-17e87127a837c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928670"/>
            <a:ext cx="6096000" cy="4929222"/>
          </a:xfrm>
          <a:prstGeom prst="rect">
            <a:avLst/>
          </a:prstGeom>
        </p:spPr>
      </p:pic>
      <p:pic>
        <p:nvPicPr>
          <p:cNvPr id="5" name="Рисунок 4" descr="100_4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000108"/>
            <a:ext cx="5500726" cy="5143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0"/>
            <a:ext cx="5143536" cy="78579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Памятка для родителей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728" y="857232"/>
            <a:ext cx="6143668" cy="56784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Памятка для родителей по обучению детей      правилам дорожного движения</a:t>
            </a:r>
          </a:p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900" dirty="0" smtClean="0">
              <a:solidFill>
                <a:srgbClr val="464646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спешите, переходите дорогу отмеренным шагом. Выходя на проезжую часть дороги, прекратите разговаривать - ребенок должен привыкнуть, что при переходе дороги нужно сосредоточиться.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переходите дорогу на красный или желтый сигнал светофора, как бы при этом не торопились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Переходите дорогу топью в местах, обозначенных дорожным знаком "пешеходный переход"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 транспортного средства выходите первыми. В противном случае ребенок может упасть или побежать на проезжую часть.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Привлекайте ребенка к участию в ваших наблюдениях за обстановкой на дороге, показывайте ему те машины, которые готовятся поворачивать, едут с большой скоростью и т.д.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выходите с ребенком из-за кустов или машины, не осмотрев предварительно дорогу, это типичная ошибка, и нельзя допускать, чтобы дети ее повторяли.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 разрешайте детям играть вблизи дороги и на проезжей части.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026-026-Detjam-znat-polozheno-Pravila-dorozhny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Rezultati_akcii_Vnimanie_-_de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748265-Traffic-ligh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42910" y="2928934"/>
            <a:ext cx="7500990" cy="3929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2060"/>
                </a:solidFill>
                <a:hlinkClick r:id="rId3"/>
              </a:rPr>
              <a:t>http://www.roadsigns.ru/sings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дорожные знаки и правила дорожного движения.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2060"/>
                </a:solidFill>
                <a:hlinkClick r:id="rId4"/>
              </a:rPr>
              <a:t>http://ru.wikipedia.org/wiki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chemeClr val="tx1"/>
                </a:solidFill>
              </a:rPr>
              <a:t>Википедия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свободная энциклопедия: дорожные знаки;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2060"/>
                </a:solidFill>
                <a:hlinkClick r:id="rId5"/>
              </a:rPr>
              <a:t>http://zanimatika.narod.ru/OBJ.htm</a:t>
            </a:r>
            <a:r>
              <a:rPr lang="ru-RU" b="1" dirty="0" smtClean="0">
                <a:solidFill>
                  <a:srgbClr val="002060"/>
                </a:solidFill>
              </a:rPr>
              <a:t> -  </a:t>
            </a:r>
            <a:r>
              <a:rPr lang="ru-RU" b="1" dirty="0" smtClean="0">
                <a:solidFill>
                  <a:schemeClr val="tx1"/>
                </a:solidFill>
              </a:rPr>
              <a:t>Методическая копилка «Школа безопасности» _ стихи про дорожные знаки;</a:t>
            </a: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hlinkClick r:id="rId6"/>
              </a:rPr>
              <a:t>http://www.lenagold.ru/fon/clipart/alf.html</a:t>
            </a:r>
            <a:r>
              <a:rPr lang="en-US" b="1" dirty="0" smtClean="0">
                <a:solidFill>
                  <a:schemeClr val="tx1"/>
                </a:solidFill>
              </a:rPr>
              <a:t>  -  </a:t>
            </a:r>
            <a:r>
              <a:rPr lang="ru-RU" b="1" dirty="0" smtClean="0">
                <a:solidFill>
                  <a:schemeClr val="tx1"/>
                </a:solidFill>
              </a:rPr>
              <a:t>коллекция фонов и клипартов;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Г.Н. </a:t>
            </a:r>
            <a:r>
              <a:rPr lang="ru-RU" b="1" dirty="0" err="1" smtClean="0">
                <a:solidFill>
                  <a:schemeClr val="tx1"/>
                </a:solidFill>
              </a:rPr>
              <a:t>Элькин</a:t>
            </a:r>
            <a:r>
              <a:rPr lang="ru-RU" b="1" dirty="0" smtClean="0">
                <a:solidFill>
                  <a:schemeClr val="tx1"/>
                </a:solidFill>
              </a:rPr>
              <a:t>. Правило дорожного движения на дороге. – Санкт-Петербург., 2008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Adobe Photoshop CS2</a:t>
            </a:r>
            <a:r>
              <a:rPr lang="ru-RU" b="1" dirty="0" smtClean="0">
                <a:solidFill>
                  <a:schemeClr val="tx1"/>
                </a:solidFill>
              </a:rPr>
              <a:t>  - редактор цифровых изображений и фотографий </a:t>
            </a:r>
            <a:r>
              <a:rPr lang="ru-RU" b="1" dirty="0" err="1" smtClean="0">
                <a:solidFill>
                  <a:schemeClr val="tx1"/>
                </a:solidFill>
              </a:rPr>
              <a:t>фотошоп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Детская настольная игра «Дорога» - автор О.Емельянова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000232" y="214290"/>
            <a:ext cx="5214974" cy="121444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Используемые ресурсы:</a:t>
            </a:r>
            <a:endParaRPr lang="ru-RU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567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64406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28728" y="4429132"/>
            <a:ext cx="6643734" cy="1500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247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121</cp:revision>
  <dcterms:created xsi:type="dcterms:W3CDTF">2015-04-19T10:35:52Z</dcterms:created>
  <dcterms:modified xsi:type="dcterms:W3CDTF">2015-09-13T16:02:41Z</dcterms:modified>
</cp:coreProperties>
</file>