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7" r:id="rId9"/>
    <p:sldId id="266" r:id="rId10"/>
    <p:sldId id="268" r:id="rId11"/>
    <p:sldId id="265" r:id="rId12"/>
    <p:sldId id="270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4FAA4"/>
    <a:srgbClr val="BDAAF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95296-E7BF-4868-8FA0-355ECAEF4A2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A2A5C-EF57-49D9-B2D6-81E11047D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95296-E7BF-4868-8FA0-355ECAEF4A2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A2A5C-EF57-49D9-B2D6-81E11047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95296-E7BF-4868-8FA0-355ECAEF4A2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A2A5C-EF57-49D9-B2D6-81E11047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95296-E7BF-4868-8FA0-355ECAEF4A2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A2A5C-EF57-49D9-B2D6-81E11047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95296-E7BF-4868-8FA0-355ECAEF4A2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A2A5C-EF57-49D9-B2D6-81E11047D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95296-E7BF-4868-8FA0-355ECAEF4A2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A2A5C-EF57-49D9-B2D6-81E11047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95296-E7BF-4868-8FA0-355ECAEF4A2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A2A5C-EF57-49D9-B2D6-81E11047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95296-E7BF-4868-8FA0-355ECAEF4A2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A2A5C-EF57-49D9-B2D6-81E11047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95296-E7BF-4868-8FA0-355ECAEF4A2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A2A5C-EF57-49D9-B2D6-81E11047D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95296-E7BF-4868-8FA0-355ECAEF4A2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A2A5C-EF57-49D9-B2D6-81E11047DA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995296-E7BF-4868-8FA0-355ECAEF4A2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A0A2A5C-EF57-49D9-B2D6-81E11047D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6995296-E7BF-4868-8FA0-355ECAEF4A2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A0A2A5C-EF57-49D9-B2D6-81E11047DAD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pravmir.ru/wp-content/uploads/2009/06/untitled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ravmir.ru/wp-content/uploads/2009/06/untitled.jpg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440\Desktop\&#1082;&#1086;&#1085;&#1082;&#1091;&#1088;&#1089;%20&#1082;&#1083;%20&#1088;&#1091;&#1082;%20&#1080;&#1079;%20&#1082;&#1086;&#1084;&#1087;&#1072;\&#1074;&#1085;&#1077;&#1082;&#1083;&#1072;&#1089;&#1089;&#1085;&#1086;&#1077;\&#1044;&#1077;&#1090;&#1089;&#1082;&#1080;&#1077;%20&#1055;&#1077;&#1089;&#1085;&#1080;%20&#1054;%20&#1044;&#1088;&#1091;&#1078;&#1073;&#1077;%20-%20&#1055;&#1077;&#1089;&#1085;&#1103;%20&#1060;&#1091;&#1085;&#1090;&#1080;&#1082;&#1072;%20-%20&#1055;&#1077;&#1089;&#1077;&#1085;&#1082;&#1072;%20&#1054;%20&#1044;&#1086;&#1073;&#1088;&#1086;&#1090;&#1077;%20&#1048;%20&#1044;&#1088;&#1091;&#1078;&#1073;&#1077;%20%5b&#1089;%20&#1089;&#1072;&#1081;&#1090;&#1072;%20www.ololo.fm%5d.mp3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7636978_9814f126921b0731de678e009203f3ad_full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4714884"/>
            <a:ext cx="8715436" cy="1714512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ПУТЕШЕСТВИЕ В </a:t>
            </a:r>
            <a:r>
              <a:rPr lang="ru-RU" sz="5400" b="1" smtClean="0">
                <a:solidFill>
                  <a:srgbClr val="FF0000"/>
                </a:solidFill>
                <a:latin typeface="Monotype Corsiva" pitchFamily="66" charset="0"/>
              </a:rPr>
              <a:t>ВОЛШЕБНУЮ СТРАНУ</a:t>
            </a:r>
            <a:endParaRPr lang="ru-RU" sz="54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Картинка 26 из 4539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00" y="0"/>
            <a:ext cx="81439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конкурсы\Копия map_of_o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90" t="11881" r="2190" b="39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Рисунок 8" descr="C:\Documents and Settings\Admin\Рабочий стол\конкурсы\ОБРЕЗ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00042"/>
            <a:ext cx="3286148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Documents and Settings\Admin\Рабочий стол\конкурсы\ОБ.jpg"/>
          <p:cNvPicPr/>
          <p:nvPr/>
        </p:nvPicPr>
        <p:blipFill>
          <a:blip r:embed="rId4"/>
          <a:srcRect l="43668" t="25067" r="14469" b="19733"/>
          <a:stretch>
            <a:fillRect/>
          </a:stretch>
        </p:blipFill>
        <p:spPr bwMode="auto">
          <a:xfrm>
            <a:off x="6643702" y="1857363"/>
            <a:ext cx="1939887" cy="1785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C:\Documents and Settings\Admin\Рабочий стол\конкурсы\О.jpg"/>
          <p:cNvPicPr/>
          <p:nvPr/>
        </p:nvPicPr>
        <p:blipFill>
          <a:blip r:embed="rId5"/>
          <a:srcRect l="2929" r="10989"/>
          <a:stretch>
            <a:fillRect/>
          </a:stretch>
        </p:blipFill>
        <p:spPr bwMode="auto">
          <a:xfrm>
            <a:off x="4429124" y="4357694"/>
            <a:ext cx="2089686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Волна 11"/>
          <p:cNvSpPr/>
          <p:nvPr/>
        </p:nvSpPr>
        <p:spPr>
          <a:xfrm>
            <a:off x="3643306" y="2285992"/>
            <a:ext cx="2357454" cy="557210"/>
          </a:xfrm>
          <a:prstGeom prst="wav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ГОРОД  ПРЕДАННОСТИ</a:t>
            </a:r>
            <a:endParaRPr lang="ru-RU" sz="1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6357950" y="3357562"/>
            <a:ext cx="2214578" cy="557210"/>
          </a:xfrm>
          <a:prstGeom prst="wave">
            <a:avLst/>
          </a:prstGeom>
          <a:solidFill>
            <a:srgbClr val="BDAA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ГОРОД   СИМПАТИИ</a:t>
            </a:r>
            <a:endParaRPr lang="ru-RU" sz="1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4214810" y="6000768"/>
            <a:ext cx="2214578" cy="55721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ГОРОД   СОГЛАСИЯ</a:t>
            </a:r>
            <a:endParaRPr lang="ru-RU" sz="1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5" name="Круглая лента лицом вниз 4"/>
          <p:cNvSpPr/>
          <p:nvPr/>
        </p:nvSpPr>
        <p:spPr>
          <a:xfrm>
            <a:off x="0" y="0"/>
            <a:ext cx="9001156" cy="928670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FF"/>
                </a:solidFill>
                <a:latin typeface="Monotype Corsiva" pitchFamily="66" charset="0"/>
              </a:rPr>
              <a:t>ВОЛШЕБНАЯ </a:t>
            </a:r>
            <a:r>
              <a:rPr lang="ru-RU" sz="3200" b="1" dirty="0" smtClean="0">
                <a:solidFill>
                  <a:srgbClr val="FF00FF"/>
                </a:solidFill>
                <a:latin typeface="Monotype Corsiva" pitchFamily="66" charset="0"/>
              </a:rPr>
              <a:t>СТРАНА ДРУЖБЫ</a:t>
            </a:r>
            <a:endParaRPr lang="ru-RU" sz="3200" b="1" dirty="0">
              <a:solidFill>
                <a:srgbClr val="FF00FF"/>
              </a:solidFill>
              <a:latin typeface="Monotype Corsiva" pitchFamily="66" charset="0"/>
            </a:endParaRPr>
          </a:p>
        </p:txBody>
      </p:sp>
      <p:pic>
        <p:nvPicPr>
          <p:cNvPr id="15" name="Picture 4" descr="Картинка 26 из 4539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>
          <a:xfrm>
            <a:off x="7286644" y="0"/>
            <a:ext cx="1857356" cy="1578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440\Desktop\презентац дружба\post-8611-001313500 133175218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Admin\Рабочий стол\конкурсы\Копия map_of_oz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90" t="11881" r="2190" b="39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Круглая лента лицом вниз 4"/>
          <p:cNvSpPr/>
          <p:nvPr/>
        </p:nvSpPr>
        <p:spPr>
          <a:xfrm>
            <a:off x="0" y="0"/>
            <a:ext cx="9001156" cy="500042"/>
          </a:xfrm>
          <a:prstGeom prst="ellipse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FF"/>
                </a:solidFill>
                <a:latin typeface="Monotype Corsiva" pitchFamily="66" charset="0"/>
              </a:rPr>
              <a:t>ВОЛШЕБНАЯ СТРАНА</a:t>
            </a:r>
            <a:endParaRPr lang="ru-RU" sz="3200" b="1" dirty="0">
              <a:solidFill>
                <a:srgbClr val="FF00FF"/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C:\Documents and Settings\Admin\Рабочий стол\конкурсы\ОБРЕЗ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500042"/>
            <a:ext cx="3286148" cy="2000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 descr="C:\Documents and Settings\Admin\Рабочий стол\конкурсы\ОБ.jpg"/>
          <p:cNvPicPr/>
          <p:nvPr/>
        </p:nvPicPr>
        <p:blipFill>
          <a:blip r:embed="rId4"/>
          <a:srcRect l="43668" t="25067" r="14469" b="19733"/>
          <a:stretch>
            <a:fillRect/>
          </a:stretch>
        </p:blipFill>
        <p:spPr bwMode="auto">
          <a:xfrm>
            <a:off x="6643702" y="1857363"/>
            <a:ext cx="1939887" cy="17859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C:\Documents and Settings\Admin\Рабочий стол\конкурсы\О.jpg"/>
          <p:cNvPicPr/>
          <p:nvPr/>
        </p:nvPicPr>
        <p:blipFill>
          <a:blip r:embed="rId5"/>
          <a:srcRect l="2929" r="10989"/>
          <a:stretch>
            <a:fillRect/>
          </a:stretch>
        </p:blipFill>
        <p:spPr bwMode="auto">
          <a:xfrm>
            <a:off x="4429124" y="4357694"/>
            <a:ext cx="2089686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Волна 11"/>
          <p:cNvSpPr/>
          <p:nvPr/>
        </p:nvSpPr>
        <p:spPr>
          <a:xfrm>
            <a:off x="3643306" y="2285992"/>
            <a:ext cx="2357454" cy="557210"/>
          </a:xfrm>
          <a:prstGeom prst="wave">
            <a:avLst/>
          </a:prstGeom>
          <a:solidFill>
            <a:srgbClr val="FF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ГОРОД  ПРЕДАННОСТИ</a:t>
            </a:r>
            <a:endParaRPr lang="ru-RU" sz="1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3" name="Волна 12"/>
          <p:cNvSpPr/>
          <p:nvPr/>
        </p:nvSpPr>
        <p:spPr>
          <a:xfrm>
            <a:off x="6357950" y="3357562"/>
            <a:ext cx="2214578" cy="557210"/>
          </a:xfrm>
          <a:prstGeom prst="wave">
            <a:avLst/>
          </a:prstGeom>
          <a:solidFill>
            <a:srgbClr val="BDAA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ГОРОД   СИМПАТИИ</a:t>
            </a:r>
            <a:endParaRPr lang="ru-RU" sz="1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sp>
        <p:nvSpPr>
          <p:cNvPr id="14" name="Волна 13"/>
          <p:cNvSpPr/>
          <p:nvPr/>
        </p:nvSpPr>
        <p:spPr>
          <a:xfrm>
            <a:off x="4214810" y="6000768"/>
            <a:ext cx="2214578" cy="557210"/>
          </a:xfrm>
          <a:prstGeom prst="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0070C0"/>
                </a:solidFill>
                <a:latin typeface="Monotype Corsiva" pitchFamily="66" charset="0"/>
              </a:rPr>
              <a:t>ГОРОД   СОГЛАСИЯ</a:t>
            </a:r>
            <a:endParaRPr lang="ru-RU" sz="16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440\Desktop\презентац дружба\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олна 4"/>
          <p:cNvSpPr/>
          <p:nvPr/>
        </p:nvSpPr>
        <p:spPr>
          <a:xfrm>
            <a:off x="571472" y="5786454"/>
            <a:ext cx="8001056" cy="1071546"/>
          </a:xfrm>
          <a:prstGeom prst="wav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Город согласия</a:t>
            </a:r>
            <a:endParaRPr lang="ru-RU" sz="44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440\Desktop\презентац дружба\0_91205_98036cd3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 что для вас значит слово-дружба???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А что для вас значит слово-дружба???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0" y="1714488"/>
            <a:ext cx="9143999" cy="514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440\Desktop\презентац дружба\О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428924" y="-2643230"/>
            <a:ext cx="14287600" cy="9501230"/>
          </a:xfrm>
          <a:prstGeom prst="rect">
            <a:avLst/>
          </a:prstGeom>
          <a:noFill/>
        </p:spPr>
      </p:pic>
      <p:sp>
        <p:nvSpPr>
          <p:cNvPr id="8" name="Волна 7"/>
          <p:cNvSpPr/>
          <p:nvPr/>
        </p:nvSpPr>
        <p:spPr>
          <a:xfrm>
            <a:off x="4429124" y="4071942"/>
            <a:ext cx="4429156" cy="1571636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ГОРОД   СИМПАТИИ</a:t>
            </a:r>
            <a:endParaRPr lang="ru-RU" sz="4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440\Desktop\презентац дружба\ОБ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-2428924" y="-2643230"/>
            <a:ext cx="14287600" cy="950123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4429124" y="4071942"/>
            <a:ext cx="4429156" cy="1571636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  <a:latin typeface="Monotype Corsiva" pitchFamily="66" charset="0"/>
              </a:rPr>
              <a:t>ГОРОД   СИМПАТИИ</a:t>
            </a:r>
            <a:endParaRPr lang="ru-RU" sz="4400" b="1" dirty="0">
              <a:solidFill>
                <a:srgbClr val="0070C0"/>
              </a:solidFill>
              <a:latin typeface="Monotype Corsiva" pitchFamily="66" charset="0"/>
            </a:endParaRPr>
          </a:p>
        </p:txBody>
      </p:sp>
      <p:pic>
        <p:nvPicPr>
          <p:cNvPr id="4099" name="Picture 3" descr="C:\Users\440\Desktop\презентац дружба\103201779_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357298"/>
            <a:ext cx="6096000" cy="4457700"/>
          </a:xfrm>
          <a:prstGeom prst="rect">
            <a:avLst/>
          </a:prstGeom>
          <a:noFill/>
        </p:spPr>
      </p:pic>
      <p:pic>
        <p:nvPicPr>
          <p:cNvPr id="7" name="Детские Песни О Дружбе - Песня Фунтика - Песенка О Доброте И Дружбе [с сайта www.ololo.fm]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0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440\Desktop\презентац дружба\Tree-Frogs-image-tree-frogs-36706804-735-39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Волна 4"/>
          <p:cNvSpPr/>
          <p:nvPr/>
        </p:nvSpPr>
        <p:spPr>
          <a:xfrm>
            <a:off x="1643042" y="5072074"/>
            <a:ext cx="5500726" cy="1428760"/>
          </a:xfrm>
          <a:prstGeom prst="wav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Город преданности</a:t>
            </a:r>
            <a:endParaRPr lang="ru-RU" sz="44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84</TotalTime>
  <Words>43</Words>
  <Application>Microsoft Office PowerPoint</Application>
  <PresentationFormat>Экран (4:3)</PresentationFormat>
  <Paragraphs>15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ПУТЕШЕСТВИЕ В ВОЛШЕБНУЮ СТРАНУ</vt:lpstr>
      <vt:lpstr>Слайд 2</vt:lpstr>
      <vt:lpstr>Слайд 3</vt:lpstr>
      <vt:lpstr>Слайд 4</vt:lpstr>
      <vt:lpstr>А что для вас значит слово-дружба???</vt:lpstr>
      <vt:lpstr>А что для вас значит слово-дружба???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440</cp:lastModifiedBy>
  <cp:revision>8</cp:revision>
  <dcterms:created xsi:type="dcterms:W3CDTF">2014-11-10T14:39:27Z</dcterms:created>
  <dcterms:modified xsi:type="dcterms:W3CDTF">2014-11-10T19:47:32Z</dcterms:modified>
</cp:coreProperties>
</file>