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FA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330026694634_1272141389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14422"/>
            <a:ext cx="3715321" cy="500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429552" cy="92869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Государственное дошкольное образовательное учреждение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детский сад  № 55 Фрунзенского района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Спб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старшая группа «Василек»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1500174"/>
            <a:ext cx="4714908" cy="221457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chemeClr val="accent1"/>
                </a:solidFill>
              </a:rPr>
              <a:t>з</a:t>
            </a:r>
            <a:r>
              <a:rPr lang="ru-RU" sz="4800" b="1" dirty="0" smtClean="0">
                <a:solidFill>
                  <a:srgbClr val="00B050"/>
                </a:solidFill>
              </a:rPr>
              <a:t>б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FFFF00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д</a:t>
            </a:r>
            <a:r>
              <a:rPr lang="ru-RU" sz="4800" b="1" dirty="0" smtClean="0">
                <a:solidFill>
                  <a:srgbClr val="0070C0"/>
                </a:solidFill>
              </a:rPr>
              <a:t>о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rgbClr val="18FA73"/>
                </a:solidFill>
              </a:rPr>
              <a:t>н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C00000"/>
                </a:solidFill>
              </a:rPr>
              <a:t>й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4800" b="1" dirty="0" smtClean="0">
                <a:solidFill>
                  <a:srgbClr val="00B050"/>
                </a:solidFill>
              </a:rPr>
              <a:t>з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</a:rPr>
              <a:t>п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с</a:t>
            </a:r>
            <a:r>
              <a:rPr lang="ru-RU" sz="4800" b="1" dirty="0" smtClean="0">
                <a:solidFill>
                  <a:srgbClr val="18FA73"/>
                </a:solidFill>
              </a:rPr>
              <a:t>н</a:t>
            </a:r>
            <a:r>
              <a:rPr lang="ru-RU" sz="4800" b="1" dirty="0" smtClean="0">
                <a:solidFill>
                  <a:srgbClr val="FFFF00"/>
                </a:solidFill>
              </a:rPr>
              <a:t>о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4800" b="1" dirty="0" smtClean="0"/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3786190"/>
            <a:ext cx="3214710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3857628"/>
            <a:ext cx="3214710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3929066"/>
            <a:ext cx="300039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по ПДД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000636"/>
            <a:ext cx="350046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Воспитатели: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Кривенко Галина Юрьевна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Большакова Ольга Аркадьевна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62_html_m3fde7b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5143504" y="642918"/>
            <a:ext cx="3643338" cy="114300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Дети читают стихи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100_47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4643446"/>
            <a:ext cx="3286148" cy="17145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 descr="100_47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785794"/>
            <a:ext cx="2869874" cy="14287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100_47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0694" y="2357430"/>
            <a:ext cx="2798436" cy="164307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Рисунок 6" descr="100_47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488" y="3214686"/>
            <a:ext cx="2917499" cy="147374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 descr="100_474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2357430"/>
            <a:ext cx="2786082" cy="145339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 descr="100_475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7680" y="365760"/>
            <a:ext cx="2941312" cy="220598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 descr="100_476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57950" y="3071810"/>
            <a:ext cx="2643188" cy="352425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Рисунок 10" descr="100_476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3929066"/>
            <a:ext cx="3071834" cy="230387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Рисунок 11" descr="100_4761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786050" y="3929066"/>
            <a:ext cx="3571900" cy="26789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Рисунок 12" descr="100_4769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62172" y="1357298"/>
            <a:ext cx="4738720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615134" cy="7215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429684" cy="535782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 темы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  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Проблема безопасности дорожного движения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современном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мире является одной из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достаточно важных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проблем.  Скорость движения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машин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на улицах и дорогах нашего города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страны быстро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возрастают. Поэтому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обеспечение безопасности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движения становиться всё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более важной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 задачей. Особое значение в решении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этой проблемы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имеет заблаговременная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правильная подготовка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самых маленьких наших пешеходов –детей.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     С раннего детства необходимо прививать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основы знаний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ПДД. Правильное понимание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соблюдение дорожных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знаков, разметки и основных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положений Правил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дорожного движения позволяют не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только быть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уверенным в себе пешеходом и водителем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это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позволяет принять правильное решение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критической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 ситуации на дороге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018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58082" y="1785926"/>
            <a:ext cx="2102361" cy="2071702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643314"/>
            <a:ext cx="1571604" cy="24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pravila_dorozhnogho_dvizhienii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714356"/>
            <a:ext cx="5286412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:\Users\user\Pictures\pravila_dorozhnogho_dvizhieniia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528641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0026694634_1272141389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71546"/>
            <a:ext cx="3557586" cy="5214974"/>
          </a:xfrm>
          <a:prstGeom prst="rect">
            <a:avLst/>
          </a:prstGeom>
        </p:spPr>
      </p:pic>
      <p:pic>
        <p:nvPicPr>
          <p:cNvPr id="4" name="Рисунок 3" descr="C:\Users\user\Pictures\pravila_dorozhnogho_dvizhieniia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85794"/>
            <a:ext cx="39052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C:\Users\user\Pictures\pravila_dorozhnogho_dvizhieniia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C:\Users\user\Pictures\pravila_dorozhnogho_dvizhieniia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857232"/>
            <a:ext cx="52149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hJwg3HvF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user\Pictures\pravila_dorozhnogho_dvizhieniia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85926"/>
            <a:ext cx="5857916" cy="47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veselyi_svetof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496" y="142852"/>
            <a:ext cx="1714480" cy="1571636"/>
          </a:xfrm>
          <a:prstGeom prst="ellipse">
            <a:avLst/>
          </a:prstGeom>
        </p:spPr>
      </p:pic>
      <p:pic>
        <p:nvPicPr>
          <p:cNvPr id="5" name="Рисунок 4" descr="100_465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5074" y="2714620"/>
            <a:ext cx="2584122" cy="19380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00_46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00760" y="4357694"/>
            <a:ext cx="2584122" cy="193809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O9-6Jk4SaC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58050" y="142852"/>
            <a:ext cx="1785950" cy="172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1c535fa199dda4dfb8e4ec31576c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000464" y="500042"/>
            <a:ext cx="5143536" cy="100013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Книжная  выставка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5500702"/>
            <a:ext cx="4786346" cy="107157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Рассматривание и чтение литературы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00_46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1" y="1785926"/>
            <a:ext cx="2762269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100_46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5665839" y="2120847"/>
            <a:ext cx="3250876" cy="243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0_46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86050" y="2214554"/>
            <a:ext cx="3810027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100_467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2951354" y="2192128"/>
            <a:ext cx="34556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0_465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86050" y="1643050"/>
            <a:ext cx="335758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100_466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5715008" y="221455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дошкольное образовательное учреждение детский сад  № 55 Фрунзенского района Спб старшая группа «Василек»</vt:lpstr>
      <vt:lpstr>Актуальность темы       Проблема безопасности дорожного движения в современном мире является одной из достаточно важных проблем.  Скорость движения и количество машин на улицах и дорогах нашего города и страны быстро возрастают. Поэтому обеспечение безопасности движения становиться всё более важной  задачей. Особое значение в решении этой проблемы имеет заблаговременная и правильная подготовка самых маленьких наших пешеходов –детей.       С раннего детства необходимо прививать основы знаний ПДД. Правильное понимание и соблюдение дорожных знаков, разметки и основных положений Правил дорожного движения позволяют не только быть уверенным в себе пешеходом и водителем, это позволяет принять правильное решение в критической  ситуации на дороге.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121</cp:revision>
  <dcterms:created xsi:type="dcterms:W3CDTF">2015-04-19T10:35:52Z</dcterms:created>
  <dcterms:modified xsi:type="dcterms:W3CDTF">2015-09-13T15:55:30Z</dcterms:modified>
</cp:coreProperties>
</file>