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3" r:id="rId2"/>
    <p:sldId id="264" r:id="rId3"/>
    <p:sldId id="256" r:id="rId4"/>
    <p:sldId id="257" r:id="rId5"/>
    <p:sldId id="258" r:id="rId6"/>
    <p:sldId id="259" r:id="rId7"/>
    <p:sldId id="262" r:id="rId8"/>
  </p:sldIdLst>
  <p:sldSz cx="9144000" cy="6858000" type="screen4x3"/>
  <p:notesSz cx="6858000" cy="9144000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11C4E3-26FB-44CF-8970-8CEDA35E9EA5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89654-4E4D-4B9D-9FA1-32A4C8FDD0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717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89654-4E4D-4B9D-9FA1-32A4C8FDD065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746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2178-DE76-466F-8F35-E8D3CC4C82C0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B4AC9D4-987F-45A0-A552-392015971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2178-DE76-466F-8F35-E8D3CC4C82C0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C9D4-987F-45A0-A552-392015971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2178-DE76-466F-8F35-E8D3CC4C82C0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C9D4-987F-45A0-A552-392015971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2178-DE76-466F-8F35-E8D3CC4C82C0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B4AC9D4-987F-45A0-A552-392015971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2178-DE76-466F-8F35-E8D3CC4C82C0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C9D4-987F-45A0-A552-3920159719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2178-DE76-466F-8F35-E8D3CC4C82C0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C9D4-987F-45A0-A552-392015971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2178-DE76-466F-8F35-E8D3CC4C82C0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B4AC9D4-987F-45A0-A552-3920159719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2178-DE76-466F-8F35-E8D3CC4C82C0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C9D4-987F-45A0-A552-392015971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2178-DE76-466F-8F35-E8D3CC4C82C0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C9D4-987F-45A0-A552-392015971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2178-DE76-466F-8F35-E8D3CC4C82C0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C9D4-987F-45A0-A552-3920159719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92178-DE76-466F-8F35-E8D3CC4C82C0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AC9D4-987F-45A0-A552-3920159719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3992178-DE76-466F-8F35-E8D3CC4C82C0}" type="datetimeFigureOut">
              <a:rPr lang="ru-RU" smtClean="0"/>
              <a:pPr/>
              <a:t>13.09.2015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B4AC9D4-987F-45A0-A552-3920159719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    Устный  счёт  4 класс</a:t>
            </a:r>
          </a:p>
          <a:p>
            <a:pPr marL="0" indent="0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«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Внетабличное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умножение                                и    деление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indent="0">
              <a:buNone/>
            </a:pPr>
            <a:endParaRPr lang="ru-RU" sz="4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Работу  выполнила Петрова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рина Евгеньевна  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Учитель начальных классов ГБОУ средняя школа  № 529</a:t>
            </a:r>
          </a:p>
          <a:p>
            <a:pPr marL="0" indent="0"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Петродворцового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района  Санкт-Петербурга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145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07561" y="84104"/>
            <a:ext cx="8358246" cy="6715148"/>
          </a:xfrm>
          <a:prstGeom prst="rect">
            <a:avLst/>
          </a:prstGeom>
          <a:solidFill>
            <a:schemeClr val="bg1"/>
          </a:solidFill>
          <a:ln w="76200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PENCIL_BUG[1]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28728" y="5214950"/>
            <a:ext cx="1028700" cy="1371600"/>
          </a:xfrm>
          <a:prstGeom prst="rect">
            <a:avLst/>
          </a:prstGeom>
        </p:spPr>
      </p:pic>
      <p:grpSp>
        <p:nvGrpSpPr>
          <p:cNvPr id="15" name="Группа 14"/>
          <p:cNvGrpSpPr/>
          <p:nvPr/>
        </p:nvGrpSpPr>
        <p:grpSpPr>
          <a:xfrm>
            <a:off x="214282" y="3357562"/>
            <a:ext cx="914400" cy="500066"/>
            <a:chOff x="285720" y="714356"/>
            <a:chExt cx="914400" cy="500066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285720" y="785794"/>
              <a:ext cx="914400" cy="357190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Рамка 13"/>
            <p:cNvSpPr/>
            <p:nvPr/>
          </p:nvSpPr>
          <p:spPr>
            <a:xfrm>
              <a:off x="642910" y="714356"/>
              <a:ext cx="428628" cy="500066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214282" y="5429264"/>
            <a:ext cx="914400" cy="500066"/>
            <a:chOff x="285720" y="714356"/>
            <a:chExt cx="914400" cy="500066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285720" y="785794"/>
              <a:ext cx="914400" cy="357190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Рамка 17"/>
            <p:cNvSpPr/>
            <p:nvPr/>
          </p:nvSpPr>
          <p:spPr>
            <a:xfrm>
              <a:off x="642910" y="714356"/>
              <a:ext cx="428628" cy="500066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214282" y="857232"/>
            <a:ext cx="914400" cy="500066"/>
            <a:chOff x="285720" y="714356"/>
            <a:chExt cx="914400" cy="500066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285720" y="785794"/>
              <a:ext cx="914400" cy="357190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Рамка 20"/>
            <p:cNvSpPr/>
            <p:nvPr/>
          </p:nvSpPr>
          <p:spPr>
            <a:xfrm>
              <a:off x="642910" y="714356"/>
              <a:ext cx="428628" cy="500066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983313"/>
              </p:ext>
            </p:extLst>
          </p:nvPr>
        </p:nvGraphicFramePr>
        <p:xfrm>
          <a:off x="1943079" y="928671"/>
          <a:ext cx="6487291" cy="4500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753"/>
                <a:gridCol w="576064"/>
                <a:gridCol w="576064"/>
                <a:gridCol w="576064"/>
                <a:gridCol w="504056"/>
                <a:gridCol w="543374"/>
                <a:gridCol w="648729"/>
                <a:gridCol w="648729"/>
                <a:gridCol w="648729"/>
                <a:gridCol w="648729"/>
              </a:tblGrid>
              <a:tr h="1500198">
                <a:tc>
                  <a:txBody>
                    <a:bodyPr/>
                    <a:lstStyle/>
                    <a:p>
                      <a:r>
                        <a:rPr lang="ru-RU" dirty="0" smtClean="0"/>
                        <a:t>делимое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72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64</a:t>
                      </a:r>
                      <a:endParaRPr lang="ru-RU" dirty="0"/>
                    </a:p>
                  </a:txBody>
                  <a:tcPr/>
                </a:tc>
              </a:tr>
              <a:tr h="1500198">
                <a:tc>
                  <a:txBody>
                    <a:bodyPr/>
                    <a:lstStyle/>
                    <a:p>
                      <a:r>
                        <a:rPr lang="ru-RU" dirty="0" smtClean="0"/>
                        <a:t>делитель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</a:tr>
              <a:tr h="1500198"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частное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3324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07561" y="84104"/>
            <a:ext cx="8358246" cy="6715148"/>
          </a:xfrm>
          <a:prstGeom prst="rect">
            <a:avLst/>
          </a:prstGeom>
          <a:solidFill>
            <a:schemeClr val="bg1"/>
          </a:solidFill>
          <a:ln w="76200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PENCIL_BUG[1]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28728" y="5214950"/>
            <a:ext cx="1028700" cy="1371600"/>
          </a:xfrm>
          <a:prstGeom prst="rect">
            <a:avLst/>
          </a:prstGeom>
        </p:spPr>
      </p:pic>
      <p:grpSp>
        <p:nvGrpSpPr>
          <p:cNvPr id="15" name="Группа 14"/>
          <p:cNvGrpSpPr/>
          <p:nvPr/>
        </p:nvGrpSpPr>
        <p:grpSpPr>
          <a:xfrm>
            <a:off x="214282" y="3357562"/>
            <a:ext cx="914400" cy="500066"/>
            <a:chOff x="285720" y="714356"/>
            <a:chExt cx="914400" cy="500066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285720" y="785794"/>
              <a:ext cx="914400" cy="357190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Рамка 13"/>
            <p:cNvSpPr/>
            <p:nvPr/>
          </p:nvSpPr>
          <p:spPr>
            <a:xfrm>
              <a:off x="642910" y="714356"/>
              <a:ext cx="428628" cy="500066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214282" y="5429264"/>
            <a:ext cx="914400" cy="500066"/>
            <a:chOff x="285720" y="714356"/>
            <a:chExt cx="914400" cy="500066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285720" y="785794"/>
              <a:ext cx="914400" cy="357190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Рамка 17"/>
            <p:cNvSpPr/>
            <p:nvPr/>
          </p:nvSpPr>
          <p:spPr>
            <a:xfrm>
              <a:off x="642910" y="714356"/>
              <a:ext cx="428628" cy="500066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214282" y="857232"/>
            <a:ext cx="914400" cy="500066"/>
            <a:chOff x="285720" y="714356"/>
            <a:chExt cx="914400" cy="500066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285720" y="785794"/>
              <a:ext cx="914400" cy="357190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Рамка 20"/>
            <p:cNvSpPr/>
            <p:nvPr/>
          </p:nvSpPr>
          <p:spPr>
            <a:xfrm>
              <a:off x="642910" y="714356"/>
              <a:ext cx="428628" cy="500066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213980"/>
              </p:ext>
            </p:extLst>
          </p:nvPr>
        </p:nvGraphicFramePr>
        <p:xfrm>
          <a:off x="1943079" y="928671"/>
          <a:ext cx="6487291" cy="4500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753"/>
                <a:gridCol w="576064"/>
                <a:gridCol w="576064"/>
                <a:gridCol w="576064"/>
                <a:gridCol w="504056"/>
                <a:gridCol w="543374"/>
                <a:gridCol w="648729"/>
                <a:gridCol w="648729"/>
                <a:gridCol w="648729"/>
                <a:gridCol w="648729"/>
              </a:tblGrid>
              <a:tr h="1500198">
                <a:tc>
                  <a:txBody>
                    <a:bodyPr/>
                    <a:lstStyle/>
                    <a:p>
                      <a:r>
                        <a:rPr lang="ru-RU" dirty="0" smtClean="0"/>
                        <a:t>делимое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72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64</a:t>
                      </a:r>
                      <a:endParaRPr lang="ru-RU" dirty="0"/>
                    </a:p>
                  </a:txBody>
                  <a:tcPr/>
                </a:tc>
              </a:tr>
              <a:tr h="1500198">
                <a:tc>
                  <a:txBody>
                    <a:bodyPr/>
                    <a:lstStyle/>
                    <a:p>
                      <a:r>
                        <a:rPr lang="ru-RU" dirty="0" smtClean="0"/>
                        <a:t>делитель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</a:tr>
              <a:tr h="1500198"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частное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07561" y="84104"/>
            <a:ext cx="8358246" cy="6715148"/>
          </a:xfrm>
          <a:prstGeom prst="rect">
            <a:avLst/>
          </a:prstGeom>
          <a:solidFill>
            <a:schemeClr val="bg1"/>
          </a:solidFill>
          <a:ln w="76200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PENCIL_BUG[1]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28728" y="5214950"/>
            <a:ext cx="1028700" cy="1371600"/>
          </a:xfrm>
          <a:prstGeom prst="rect">
            <a:avLst/>
          </a:prstGeom>
        </p:spPr>
      </p:pic>
      <p:grpSp>
        <p:nvGrpSpPr>
          <p:cNvPr id="15" name="Группа 14"/>
          <p:cNvGrpSpPr/>
          <p:nvPr/>
        </p:nvGrpSpPr>
        <p:grpSpPr>
          <a:xfrm>
            <a:off x="214282" y="3357562"/>
            <a:ext cx="914400" cy="500066"/>
            <a:chOff x="285720" y="714356"/>
            <a:chExt cx="914400" cy="500066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285720" y="785794"/>
              <a:ext cx="914400" cy="357190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Рамка 13"/>
            <p:cNvSpPr/>
            <p:nvPr/>
          </p:nvSpPr>
          <p:spPr>
            <a:xfrm>
              <a:off x="642910" y="714356"/>
              <a:ext cx="428628" cy="500066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214282" y="5429264"/>
            <a:ext cx="914400" cy="500066"/>
            <a:chOff x="285720" y="714356"/>
            <a:chExt cx="914400" cy="500066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285720" y="785794"/>
              <a:ext cx="914400" cy="357190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Рамка 17"/>
            <p:cNvSpPr/>
            <p:nvPr/>
          </p:nvSpPr>
          <p:spPr>
            <a:xfrm>
              <a:off x="642910" y="714356"/>
              <a:ext cx="428628" cy="500066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214282" y="857232"/>
            <a:ext cx="914400" cy="500066"/>
            <a:chOff x="285720" y="714356"/>
            <a:chExt cx="914400" cy="500066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285720" y="785794"/>
              <a:ext cx="914400" cy="357190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Рамка 20"/>
            <p:cNvSpPr/>
            <p:nvPr/>
          </p:nvSpPr>
          <p:spPr>
            <a:xfrm>
              <a:off x="642910" y="714356"/>
              <a:ext cx="428628" cy="500066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008227"/>
              </p:ext>
            </p:extLst>
          </p:nvPr>
        </p:nvGraphicFramePr>
        <p:xfrm>
          <a:off x="1524000" y="1397000"/>
          <a:ext cx="7296475" cy="3184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2584"/>
                <a:gridCol w="473248"/>
                <a:gridCol w="648072"/>
                <a:gridCol w="648072"/>
                <a:gridCol w="648072"/>
                <a:gridCol w="499847"/>
                <a:gridCol w="663316"/>
                <a:gridCol w="663316"/>
                <a:gridCol w="663316"/>
                <a:gridCol w="663316"/>
                <a:gridCol w="663316"/>
              </a:tblGrid>
              <a:tr h="1061376">
                <a:tc>
                  <a:txBody>
                    <a:bodyPr/>
                    <a:lstStyle/>
                    <a:p>
                      <a:r>
                        <a:rPr lang="ru-RU" dirty="0" smtClean="0"/>
                        <a:t>Делимое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48</a:t>
                      </a:r>
                      <a:endParaRPr lang="ru-RU" dirty="0"/>
                    </a:p>
                  </a:txBody>
                  <a:tcPr/>
                </a:tc>
              </a:tr>
              <a:tr h="1061376">
                <a:tc>
                  <a:txBody>
                    <a:bodyPr/>
                    <a:lstStyle/>
                    <a:p>
                      <a:r>
                        <a:rPr lang="ru-RU" dirty="0" smtClean="0"/>
                        <a:t>делитель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61376"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частное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05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07561" y="84104"/>
            <a:ext cx="8358246" cy="6715148"/>
          </a:xfrm>
          <a:prstGeom prst="rect">
            <a:avLst/>
          </a:prstGeom>
          <a:solidFill>
            <a:schemeClr val="bg1"/>
          </a:solidFill>
          <a:ln w="76200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PENCIL_BUG[1]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28728" y="5214950"/>
            <a:ext cx="1028700" cy="1371600"/>
          </a:xfrm>
          <a:prstGeom prst="rect">
            <a:avLst/>
          </a:prstGeom>
        </p:spPr>
      </p:pic>
      <p:grpSp>
        <p:nvGrpSpPr>
          <p:cNvPr id="15" name="Группа 14"/>
          <p:cNvGrpSpPr/>
          <p:nvPr/>
        </p:nvGrpSpPr>
        <p:grpSpPr>
          <a:xfrm>
            <a:off x="214282" y="3357562"/>
            <a:ext cx="914400" cy="500066"/>
            <a:chOff x="285720" y="714356"/>
            <a:chExt cx="914400" cy="500066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285720" y="785794"/>
              <a:ext cx="914400" cy="357190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Рамка 13"/>
            <p:cNvSpPr/>
            <p:nvPr/>
          </p:nvSpPr>
          <p:spPr>
            <a:xfrm>
              <a:off x="642910" y="714356"/>
              <a:ext cx="428628" cy="500066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214282" y="5429264"/>
            <a:ext cx="914400" cy="500066"/>
            <a:chOff x="285720" y="714356"/>
            <a:chExt cx="914400" cy="500066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285720" y="785794"/>
              <a:ext cx="914400" cy="357190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Рамка 17"/>
            <p:cNvSpPr/>
            <p:nvPr/>
          </p:nvSpPr>
          <p:spPr>
            <a:xfrm>
              <a:off x="642910" y="714356"/>
              <a:ext cx="428628" cy="500066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214282" y="857232"/>
            <a:ext cx="914400" cy="500066"/>
            <a:chOff x="285720" y="714356"/>
            <a:chExt cx="914400" cy="500066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285720" y="785794"/>
              <a:ext cx="914400" cy="357190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Рамка 20"/>
            <p:cNvSpPr/>
            <p:nvPr/>
          </p:nvSpPr>
          <p:spPr>
            <a:xfrm>
              <a:off x="642910" y="714356"/>
              <a:ext cx="428628" cy="500066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610954"/>
              </p:ext>
            </p:extLst>
          </p:nvPr>
        </p:nvGraphicFramePr>
        <p:xfrm>
          <a:off x="1428730" y="692696"/>
          <a:ext cx="7124700" cy="4048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046"/>
                <a:gridCol w="576064"/>
                <a:gridCol w="504056"/>
                <a:gridCol w="504056"/>
                <a:gridCol w="527278"/>
                <a:gridCol w="647700"/>
                <a:gridCol w="647700"/>
                <a:gridCol w="647700"/>
                <a:gridCol w="647700"/>
                <a:gridCol w="647700"/>
                <a:gridCol w="647700"/>
              </a:tblGrid>
              <a:tr h="1349408">
                <a:tc>
                  <a:txBody>
                    <a:bodyPr/>
                    <a:lstStyle/>
                    <a:p>
                      <a:r>
                        <a:rPr lang="ru-RU" dirty="0" smtClean="0"/>
                        <a:t>делимое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349408">
                <a:tc>
                  <a:txBody>
                    <a:bodyPr/>
                    <a:lstStyle/>
                    <a:p>
                      <a:r>
                        <a:rPr lang="ru-RU" dirty="0" smtClean="0"/>
                        <a:t>Делитель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/>
                </a:tc>
              </a:tr>
              <a:tr h="1349408"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частное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867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07561" y="84104"/>
            <a:ext cx="8358246" cy="6715148"/>
          </a:xfrm>
          <a:prstGeom prst="rect">
            <a:avLst/>
          </a:prstGeom>
          <a:solidFill>
            <a:schemeClr val="bg1"/>
          </a:solidFill>
          <a:ln w="76200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PENCIL_BUG[1]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28728" y="5214950"/>
            <a:ext cx="1028700" cy="1371600"/>
          </a:xfrm>
          <a:prstGeom prst="rect">
            <a:avLst/>
          </a:prstGeom>
        </p:spPr>
      </p:pic>
      <p:grpSp>
        <p:nvGrpSpPr>
          <p:cNvPr id="15" name="Группа 14"/>
          <p:cNvGrpSpPr/>
          <p:nvPr/>
        </p:nvGrpSpPr>
        <p:grpSpPr>
          <a:xfrm>
            <a:off x="214282" y="3357562"/>
            <a:ext cx="914400" cy="500066"/>
            <a:chOff x="285720" y="714356"/>
            <a:chExt cx="914400" cy="500066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285720" y="785794"/>
              <a:ext cx="914400" cy="357190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Рамка 13"/>
            <p:cNvSpPr/>
            <p:nvPr/>
          </p:nvSpPr>
          <p:spPr>
            <a:xfrm>
              <a:off x="642910" y="714356"/>
              <a:ext cx="428628" cy="500066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214282" y="5429264"/>
            <a:ext cx="914400" cy="500066"/>
            <a:chOff x="285720" y="714356"/>
            <a:chExt cx="914400" cy="500066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285720" y="785794"/>
              <a:ext cx="914400" cy="357190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Рамка 17"/>
            <p:cNvSpPr/>
            <p:nvPr/>
          </p:nvSpPr>
          <p:spPr>
            <a:xfrm>
              <a:off x="642910" y="714356"/>
              <a:ext cx="428628" cy="500066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214282" y="857232"/>
            <a:ext cx="914400" cy="500066"/>
            <a:chOff x="285720" y="714356"/>
            <a:chExt cx="914400" cy="500066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285720" y="785794"/>
              <a:ext cx="914400" cy="357190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Рамка 20"/>
            <p:cNvSpPr/>
            <p:nvPr/>
          </p:nvSpPr>
          <p:spPr>
            <a:xfrm>
              <a:off x="642910" y="714356"/>
              <a:ext cx="428628" cy="500066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786718"/>
              </p:ext>
            </p:extLst>
          </p:nvPr>
        </p:nvGraphicFramePr>
        <p:xfrm>
          <a:off x="1524000" y="928670"/>
          <a:ext cx="7368481" cy="4156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9808"/>
                <a:gridCol w="576064"/>
                <a:gridCol w="504056"/>
                <a:gridCol w="648072"/>
                <a:gridCol w="576064"/>
                <a:gridCol w="720080"/>
                <a:gridCol w="576064"/>
                <a:gridCol w="792088"/>
                <a:gridCol w="561712"/>
                <a:gridCol w="518408"/>
                <a:gridCol w="576065"/>
              </a:tblGrid>
              <a:tr h="1385505">
                <a:tc>
                  <a:txBody>
                    <a:bodyPr/>
                    <a:lstStyle/>
                    <a:p>
                      <a:r>
                        <a:rPr lang="ru-RU" dirty="0" smtClean="0"/>
                        <a:t>делимое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76</a:t>
                      </a:r>
                      <a:endParaRPr lang="ru-RU" dirty="0"/>
                    </a:p>
                  </a:txBody>
                  <a:tcPr/>
                </a:tc>
              </a:tr>
              <a:tr h="1385505">
                <a:tc>
                  <a:txBody>
                    <a:bodyPr/>
                    <a:lstStyle/>
                    <a:p>
                      <a:r>
                        <a:rPr lang="ru-RU" dirty="0" smtClean="0"/>
                        <a:t>делитель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</a:t>
                      </a:r>
                      <a:endParaRPr lang="ru-RU" dirty="0"/>
                    </a:p>
                  </a:txBody>
                  <a:tcPr/>
                </a:tc>
              </a:tr>
              <a:tr h="1385505"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частное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404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07561" y="84104"/>
            <a:ext cx="8358246" cy="6715148"/>
          </a:xfrm>
          <a:prstGeom prst="rect">
            <a:avLst/>
          </a:prstGeom>
          <a:solidFill>
            <a:schemeClr val="bg1"/>
          </a:solidFill>
          <a:ln w="76200"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PENCIL_BUG[1]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28728" y="5214950"/>
            <a:ext cx="1028700" cy="1371600"/>
          </a:xfrm>
          <a:prstGeom prst="rect">
            <a:avLst/>
          </a:prstGeom>
        </p:spPr>
      </p:pic>
      <p:grpSp>
        <p:nvGrpSpPr>
          <p:cNvPr id="15" name="Группа 14"/>
          <p:cNvGrpSpPr/>
          <p:nvPr/>
        </p:nvGrpSpPr>
        <p:grpSpPr>
          <a:xfrm>
            <a:off x="214282" y="3357562"/>
            <a:ext cx="914400" cy="500066"/>
            <a:chOff x="285720" y="714356"/>
            <a:chExt cx="914400" cy="500066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285720" y="785794"/>
              <a:ext cx="914400" cy="357190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Рамка 13"/>
            <p:cNvSpPr/>
            <p:nvPr/>
          </p:nvSpPr>
          <p:spPr>
            <a:xfrm>
              <a:off x="642910" y="714356"/>
              <a:ext cx="428628" cy="500066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214282" y="5429264"/>
            <a:ext cx="914400" cy="500066"/>
            <a:chOff x="285720" y="714356"/>
            <a:chExt cx="914400" cy="500066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285720" y="785794"/>
              <a:ext cx="914400" cy="357190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Рамка 17"/>
            <p:cNvSpPr/>
            <p:nvPr/>
          </p:nvSpPr>
          <p:spPr>
            <a:xfrm>
              <a:off x="642910" y="714356"/>
              <a:ext cx="428628" cy="500066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214282" y="857232"/>
            <a:ext cx="914400" cy="500066"/>
            <a:chOff x="285720" y="714356"/>
            <a:chExt cx="914400" cy="500066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285720" y="785794"/>
              <a:ext cx="914400" cy="357190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Рамка 20"/>
            <p:cNvSpPr/>
            <p:nvPr/>
          </p:nvSpPr>
          <p:spPr>
            <a:xfrm>
              <a:off x="642910" y="714356"/>
              <a:ext cx="428628" cy="500066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662268"/>
              </p:ext>
            </p:extLst>
          </p:nvPr>
        </p:nvGraphicFramePr>
        <p:xfrm>
          <a:off x="1524000" y="928670"/>
          <a:ext cx="7368481" cy="4156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9808"/>
                <a:gridCol w="576064"/>
                <a:gridCol w="504056"/>
                <a:gridCol w="648072"/>
                <a:gridCol w="576064"/>
                <a:gridCol w="720080"/>
                <a:gridCol w="576064"/>
                <a:gridCol w="792088"/>
                <a:gridCol w="561712"/>
                <a:gridCol w="518408"/>
                <a:gridCol w="576065"/>
              </a:tblGrid>
              <a:tr h="1385505">
                <a:tc>
                  <a:txBody>
                    <a:bodyPr/>
                    <a:lstStyle/>
                    <a:p>
                      <a:r>
                        <a:rPr lang="ru-RU" dirty="0" smtClean="0"/>
                        <a:t>делимое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90</a:t>
                      </a:r>
                      <a:endParaRPr lang="ru-RU" dirty="0"/>
                    </a:p>
                  </a:txBody>
                  <a:tcPr/>
                </a:tc>
              </a:tr>
              <a:tr h="1385505">
                <a:tc>
                  <a:txBody>
                    <a:bodyPr/>
                    <a:lstStyle/>
                    <a:p>
                      <a:r>
                        <a:rPr lang="ru-RU" dirty="0" smtClean="0"/>
                        <a:t>делитель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</a:t>
                      </a:r>
                      <a:endParaRPr lang="ru-RU" dirty="0"/>
                    </a:p>
                  </a:txBody>
                  <a:tcPr/>
                </a:tc>
              </a:tr>
              <a:tr h="1385505"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частное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210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7abd91ae50cec430d278135098b5455741bc2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ablon_notebook2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shablon_notebook2</Template>
  <TotalTime>123</TotalTime>
  <Words>162</Words>
  <Application>Microsoft Office PowerPoint</Application>
  <PresentationFormat>Экран (4:3)</PresentationFormat>
  <Paragraphs>140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shablon_notebook2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Яна</dc:creator>
  <cp:lastModifiedBy>user</cp:lastModifiedBy>
  <cp:revision>13</cp:revision>
  <dcterms:created xsi:type="dcterms:W3CDTF">2014-09-07T12:38:10Z</dcterms:created>
  <dcterms:modified xsi:type="dcterms:W3CDTF">2015-09-13T17:34:44Z</dcterms:modified>
</cp:coreProperties>
</file>