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4" r:id="rId5"/>
    <p:sldId id="272" r:id="rId6"/>
    <p:sldId id="273" r:id="rId7"/>
    <p:sldId id="259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source=wiz&amp;fp=1&amp;img_url=http://artofwar.ru/img/k/kowalx_i/text_0350/wasilx3.jpg&amp;uinfo=ww-1071-wh-495-fw-846-fh-448-pd-1.25&amp;p=1&amp;text=%D1%84%D0%BE%D0%BD%20%D1%81%D0%BB%D0%B0%D0%B9%D0%B4%D0%B0%20%D0%B4%D0%BB%D1%8F%20%D0%BF%D1%80%D0%B5%D0%B7%D0%B5%D0%BD%D1%82%D0%B0%D1%86%D0%B8%D0%B8%20%D0%B2%D1%8B%D0%B2%D0%BE%D0%B4%20%D0%B2%D0%BE%D0%B9%D1%81%D0%BA%20%D0%B8%D0%B7%20%D0%90%D1%84%D0%B3%D0%B0%D0%BD%D0%B8%D1%81%D1%82%D0%B0%D0%BD%D0%B0&amp;noreask=1&amp;pos=39&amp;rpt=simage&amp;lr=1083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source=wiz&amp;fp=1&amp;img_url=http://i.i.ua/photo/images/pic/9/5/4171259_bc6556a.jpg&amp;uinfo=ww-1071-wh-495-fw-846-fh-448-pd-1.25&amp;p=1&amp;text=%D1%84%D0%BE%D0%BD%20%D1%81%D0%BB%D0%B0%D0%B9%D0%B4%D0%B0%20%D0%B4%D0%BB%D1%8F%20%D0%BF%D1%80%D0%B5%D0%B7%D0%B5%D0%BD%D1%82%D0%B0%D1%86%D0%B8%D0%B8%20%D0%B2%D1%8B%D0%B2%D0%BE%D0%B4%20%D0%B2%D0%BE%D0%B9%D1%81%D0%BA%20%D0%B8%D0%B7%20%D0%90%D1%84%D0%B3%D0%B0%D0%BD%D0%B8%D1%81%D1%82%D0%B0%D0%BD%D0%B0&amp;noreask=1&amp;pos=51&amp;rpt=simage&amp;lr=1083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source=wiz&amp;fp=1&amp;img_url=http://i-r-p.ru/files/files4/47b53452b8d1f1.72264782&amp;uinfo=ww-1071-wh-495-fw-846-fh-448-pd-1.25&amp;p=1&amp;text=%D1%84%D0%BE%D0%BD%20%D1%81%D0%BB%D0%B0%D0%B9%D0%B4%D0%B0%20%D0%B4%D0%BB%D1%8F%20%D0%BF%D1%80%D0%B5%D0%B7%D0%B5%D0%BD%D1%82%D0%B0%D1%86%D0%B8%D0%B8%20%D0%B2%D1%8B%D0%B2%D0%BE%D0%B4%20%D0%B2%D0%BE%D0%B9%D1%81%D0%BA%20%D0%B8%D0%B7%20%D0%90%D1%84%D0%B3%D0%B0%D0%BD%D0%B8%D1%81%D1%82%D0%B0%D0%BD%D0%B0&amp;noreask=1&amp;pos=59&amp;rpt=simage&amp;lr=1083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source=wiz&amp;fp=0&amp;text=%D1%84%D0%BE%D0%BD%20%D1%81%D0%BB%D0%B0%D0%B9%D0%B4%D0%B0%20%D0%B4%D0%BB%D1%8F%20%D0%BF%D1%80%D0%B5%D0%B7%D0%B5%D0%BD%D1%82%D0%B0%D1%86%D0%B8%D0%B8%20%D0%B2%D1%8B%D0%B2%D0%BE%D0%B4%20%D0%B2%D0%BE%D0%B9%D1%81%D0%BA%20%D0%B8%D0%B7%20%D0%90%D1%84%D0%B3%D0%B0%D0%BD%D0%B8%D1%81%D1%82%D0%B0%D0%BD%D0%B0&amp;noreask=1&amp;pos=10&amp;lr=10830&amp;rpt=simage&amp;uinfo=ww-1071-wh-495-fw-846-fh-448-pd-1.25&amp;img_url=http://images.webpark.ru/uploads42/afgan_51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source=wiz&amp;fp=1&amp;uinfo=ww-1071-wh-495-fw-846-fh-448-pd-1.25&amp;p=1&amp;text=%D1%84%D0%BE%D0%BD%20%D1%81%D0%BB%D0%B0%D0%B9%D0%B4%D0%B0%20%D0%B4%D0%BB%D1%8F%20%D0%BF%D1%80%D0%B5%D0%B7%D0%B5%D0%BD%D1%82%D0%B0%D1%86%D0%B8%D0%B8%20%D0%B2%D1%8B%D0%B2%D0%BE%D0%B4%20%D0%B2%D0%BE%D0%B9%D1%81%D0%BA%20%D0%B8%D0%B7%20%D0%90%D1%84%D0%B3%D0%B0%D0%BD%D0%B8%D1%81%D1%82%D0%B0%D0%BD%D0%B0&amp;noreask=1&amp;pos=36&amp;rpt=simage&amp;lr=10830&amp;img_url=http://images.webpark.ru/uploads42/afgan_2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АФГАНИСТАН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25.12.1979-15.02.1989</a:t>
            </a:r>
            <a:endParaRPr lang="ru-RU" dirty="0"/>
          </a:p>
        </p:txBody>
      </p:sp>
      <p:pic>
        <p:nvPicPr>
          <p:cNvPr id="1026" name="Picture 2" descr="C:\Users\РЕТ\Downloads\графические джиктанты\1368613021-afgan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643856"/>
            <a:ext cx="8143932" cy="4438650"/>
          </a:xfrm>
          <a:prstGeom prst="rect">
            <a:avLst/>
          </a:prstGeom>
          <a:noFill/>
        </p:spPr>
      </p:pic>
      <p:pic>
        <p:nvPicPr>
          <p:cNvPr id="4" name="Picture 2" descr="C:\Users\РЕТ\Downloads\графические джиктанты\1368613021-afgan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643050"/>
            <a:ext cx="8143932" cy="4438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1-tub-ru.yandex.net/i?id=154439853-54-72&amp;n=21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2-tub-ru.yandex.net/i?id=53569938-53-72&amp;n=21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http://im2-tub-ru.yandex.net/i?id=53569938-53-72&amp;n=21">
            <a:hlinkClick r:id="rId2" tgtFrame="&quot;_blank&quot;"/>
          </p:cNvPr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ru-RU" sz="4000" b="1" dirty="0" smtClean="0"/>
              <a:t>    </a:t>
            </a:r>
            <a:r>
              <a:rPr lang="ru-RU" sz="4000" b="1" dirty="0" smtClean="0">
                <a:latin typeface="BatangChe" pitchFamily="49" charset="-127"/>
                <a:ea typeface="BatangChe" pitchFamily="49" charset="-127"/>
              </a:rPr>
              <a:t>Солдатский долг исполнен ими свято,</a:t>
            </a:r>
            <a:br>
              <a:rPr lang="ru-RU" sz="4000" b="1" dirty="0" smtClean="0">
                <a:latin typeface="BatangChe" pitchFamily="49" charset="-127"/>
                <a:ea typeface="BatangChe" pitchFamily="49" charset="-127"/>
              </a:rPr>
            </a:br>
            <a:r>
              <a:rPr lang="ru-RU" sz="4000" b="1" dirty="0" smtClean="0">
                <a:latin typeface="BatangChe" pitchFamily="49" charset="-127"/>
                <a:ea typeface="BatangChe" pitchFamily="49" charset="-127"/>
              </a:rPr>
              <a:t>Ценою жизни выполнен приказ.</a:t>
            </a:r>
            <a:br>
              <a:rPr lang="ru-RU" sz="4000" b="1" dirty="0" smtClean="0">
                <a:latin typeface="BatangChe" pitchFamily="49" charset="-127"/>
                <a:ea typeface="BatangChe" pitchFamily="49" charset="-127"/>
              </a:rPr>
            </a:br>
            <a:r>
              <a:rPr lang="ru-RU" sz="4000" b="1" dirty="0" smtClean="0">
                <a:latin typeface="BatangChe" pitchFamily="49" charset="-127"/>
                <a:ea typeface="BatangChe" pitchFamily="49" charset="-127"/>
              </a:rPr>
              <a:t>Лишь об Отчизне думали солдаты</a:t>
            </a:r>
            <a:br>
              <a:rPr lang="ru-RU" sz="4000" b="1" dirty="0" smtClean="0">
                <a:latin typeface="BatangChe" pitchFamily="49" charset="-127"/>
                <a:ea typeface="BatangChe" pitchFamily="49" charset="-127"/>
              </a:rPr>
            </a:br>
            <a:r>
              <a:rPr lang="ru-RU" sz="4000" b="1" dirty="0" smtClean="0">
                <a:latin typeface="BatangChe" pitchFamily="49" charset="-127"/>
                <a:ea typeface="BatangChe" pitchFamily="49" charset="-127"/>
              </a:rPr>
              <a:t>В свой смертный час, в последний скорбный час.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1-tub-ru.yandex.net/i?id=348227812-63-72&amp;n=21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15 февраля исполняется 25 лет со дня вывода советских войск из Афганистана.</a:t>
            </a:r>
            <a:endParaRPr lang="ru-RU" dirty="0"/>
          </a:p>
        </p:txBody>
      </p:sp>
      <p:pic>
        <p:nvPicPr>
          <p:cNvPr id="2050" name="Picture 2" descr="C:\Users\РЕТ\Downloads\графические джиктанты\1368613044-afgan_2.7226478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034380"/>
            <a:ext cx="8501122" cy="45378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Я не знаю, кому и зачем</a:t>
            </a:r>
          </a:p>
          <a:p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Это нужно,</a:t>
            </a:r>
          </a:p>
          <a:p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Кто послал их на смерть</a:t>
            </a:r>
          </a:p>
          <a:p>
            <a:r>
              <a:rPr lang="ru-RU" sz="4400" b="1" i="1" dirty="0" err="1" smtClean="0">
                <a:solidFill>
                  <a:schemeClr val="accent1">
                    <a:lumMod val="50000"/>
                  </a:schemeClr>
                </a:solidFill>
              </a:rPr>
              <a:t>Недрожащей</a:t>
            </a:r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 рукой,</a:t>
            </a:r>
          </a:p>
          <a:p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Только так бесполезно,</a:t>
            </a:r>
          </a:p>
          <a:p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Так зло и ненужно</a:t>
            </a:r>
          </a:p>
          <a:p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Отпускали их в вечный покой.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Афганская война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длилась около 10 лет…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C:\Users\РЕТ\Downloads\графические джиктанты\1368613342-afgan_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14488"/>
            <a:ext cx="8143932" cy="4870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 время необъявленной войны в Афганистане погибло 14 тысяч советских солдат и офицеров, ранено и пропало без вести около 35 тысяч.</a:t>
            </a:r>
            <a:endParaRPr lang="ru-RU" dirty="0"/>
          </a:p>
        </p:txBody>
      </p:sp>
      <p:pic>
        <p:nvPicPr>
          <p:cNvPr id="3073" name="Picture 1" descr="C:\Users\РЕТ\Downloads\графические джиктанты\1368613279-afgan_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32100"/>
            <a:ext cx="8858280" cy="3525858"/>
          </a:xfrm>
          <a:prstGeom prst="rect">
            <a:avLst/>
          </a:prstGeom>
          <a:noFill/>
        </p:spPr>
      </p:pic>
      <p:pic>
        <p:nvPicPr>
          <p:cNvPr id="4" name="Picture 1" descr="C:\Users\РЕТ\Downloads\графические джиктанты\1368613279-afgan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786058"/>
            <a:ext cx="8858280" cy="3525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До отправки осталось немного, </a:t>
            </a:r>
            <a:br>
              <a:rPr lang="ru-RU" dirty="0" smtClean="0"/>
            </a:br>
            <a:r>
              <a:rPr lang="ru-RU" dirty="0" smtClean="0"/>
              <a:t>Переписаны все адреса, </a:t>
            </a:r>
            <a:br>
              <a:rPr lang="ru-RU" dirty="0" smtClean="0"/>
            </a:br>
            <a:r>
              <a:rPr lang="ru-RU" dirty="0" smtClean="0"/>
              <a:t>А умы занимает дорога, </a:t>
            </a:r>
            <a:br>
              <a:rPr lang="ru-RU" dirty="0" smtClean="0"/>
            </a:br>
            <a:r>
              <a:rPr lang="ru-RU" dirty="0" smtClean="0"/>
              <a:t>Размышляем - куда и когда. </a:t>
            </a:r>
            <a:br>
              <a:rPr lang="ru-RU" dirty="0" smtClean="0"/>
            </a:br>
            <a:r>
              <a:rPr lang="ru-RU" dirty="0" smtClean="0"/>
              <a:t>И по этой дороге нам долго идти, </a:t>
            </a:r>
            <a:br>
              <a:rPr lang="ru-RU" dirty="0" smtClean="0"/>
            </a:br>
            <a:r>
              <a:rPr lang="ru-RU" dirty="0" smtClean="0"/>
              <a:t>Неизвестно еще, трудно ль будет в пути. </a:t>
            </a:r>
            <a:br>
              <a:rPr lang="ru-RU" dirty="0" smtClean="0"/>
            </a:br>
            <a:r>
              <a:rPr lang="ru-RU" dirty="0" smtClean="0"/>
              <a:t>И неясно нам, все ли вернутся назад, </a:t>
            </a:r>
            <a:br>
              <a:rPr lang="ru-RU" dirty="0" smtClean="0"/>
            </a:br>
            <a:r>
              <a:rPr lang="ru-RU" dirty="0" smtClean="0"/>
              <a:t>Все равно мы вернемся к тебе Волгоград!"</a:t>
            </a:r>
            <a:endParaRPr lang="ru-RU" dirty="0"/>
          </a:p>
        </p:txBody>
      </p:sp>
      <p:pic>
        <p:nvPicPr>
          <p:cNvPr id="4" name="Содержимое 3" descr="http://elenkav.ucoz.ru/shapka/k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214290"/>
            <a:ext cx="4118136" cy="176296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g0.liveinternet.ru/images/attach/c/1/63/566/63566385_54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ru-RU" b="1" dirty="0" smtClean="0"/>
              <a:t>    </a:t>
            </a:r>
            <a:r>
              <a:rPr lang="ru-RU" sz="4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последний раз взлетаю над Кабулом.</a:t>
            </a:r>
            <a:r>
              <a:rPr lang="ru-RU" sz="4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4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4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Домой! Домой! Теперь уж навсегда.</a:t>
            </a:r>
            <a:r>
              <a:rPr lang="ru-RU" sz="4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4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4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Ночь звездами полна и реактивным гулом.</a:t>
            </a:r>
            <a:r>
              <a:rPr lang="ru-RU" sz="4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4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4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 где- то в ней горит моя звезда.</a:t>
            </a:r>
            <a:endParaRPr lang="ru-RU" sz="4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gorod.tomsk.ru/i/u/6/afgan_2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91</Words>
  <Application>Microsoft Office PowerPoint</Application>
  <PresentationFormat>Экран (4:3)</PresentationFormat>
  <Paragraphs>16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АФГАНИСТАН 25.12.1979-15.02.1989</vt:lpstr>
      <vt:lpstr>15 февраля исполняется 25 лет со дня вывода советских войск из Афганистана.</vt:lpstr>
      <vt:lpstr> </vt:lpstr>
      <vt:lpstr>Афганская война  длилась около 10 лет… </vt:lpstr>
      <vt:lpstr>За время необъявленной войны в Афганистане погибло 14 тысяч советских солдат и офицеров, ранено и пропало без вести около 35 тысяч.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РЕТ</cp:lastModifiedBy>
  <cp:revision>10</cp:revision>
  <dcterms:created xsi:type="dcterms:W3CDTF">2014-02-02T12:49:47Z</dcterms:created>
  <dcterms:modified xsi:type="dcterms:W3CDTF">2014-02-16T20:18:25Z</dcterms:modified>
</cp:coreProperties>
</file>