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63" r:id="rId4"/>
    <p:sldId id="279" r:id="rId5"/>
    <p:sldId id="273" r:id="rId6"/>
    <p:sldId id="276" r:id="rId7"/>
    <p:sldId id="278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22232" cy="770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ГБДОУ №7 Центрального района Санкт-Петербурга 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511256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  на </a:t>
            </a:r>
          </a:p>
          <a:p>
            <a:pPr marL="45720" indent="0" algn="ctr">
              <a:buNone/>
            </a:pPr>
            <a:r>
              <a:rPr lang="ru-RU" sz="3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рогулке летом, как средство </a:t>
            </a:r>
          </a:p>
          <a:p>
            <a:pPr marL="45720" indent="0" algn="ctr">
              <a:buNone/>
            </a:pP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эффективной организации </a:t>
            </a:r>
          </a:p>
          <a:p>
            <a:pPr marL="45720" indent="0" algn="ctr">
              <a:buNone/>
            </a:pP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коллектива </a:t>
            </a:r>
          </a:p>
          <a:p>
            <a:pPr marL="45720" indent="0" algn="ctr">
              <a:buNone/>
            </a:pP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 с ЗПР</a:t>
            </a:r>
          </a:p>
          <a:p>
            <a:pPr marL="45720" indent="0" algn="ctr">
              <a:buNone/>
            </a:pPr>
            <a:endParaRPr lang="ru-RU" sz="3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Воспитатель: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9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Колычева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Фёдоровна</a:t>
            </a:r>
          </a:p>
          <a:p>
            <a:pPr marL="45720" indent="0" algn="ct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2014г</a:t>
            </a:r>
          </a:p>
          <a:p>
            <a:pPr marL="4572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626469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Создать условия на прогулке для эффективной организации        	         детского коллектива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Задачи: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Расширять кругозор детей (познавательное развитие).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2. Закреплять умение использовать полученные знания в играх,             рисовании  (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х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удожественно-эстетическое развитие).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3. Активизировать и расширять словарный запас (речевое развитие).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4. Развивать память,  внимание, речь детей(социально-коммуникативное развитие).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5. Развивать творчество, фантазию и воображение(соц.-коммун).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6. Поддерживать интерес  к окружающему, явлениям живой природы    (познавательное развитие).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7. Воспитывать бережное отношение к природе(социально-коммун.).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8. Воспитывать активность, коллективизм, настойчивость в выполнении     поставленной цели, выдержанность в действиях, смелость, ловкость (посредством подвижных игр)(физическое развитие).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        </a:t>
            </a:r>
            <a:b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440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пойдём скорей играть,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Прыгать, бегать и скакать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«Ходит кот по траве»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2636912"/>
            <a:ext cx="3898776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«Космонавты»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040188" cy="303014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041775" cy="303133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68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Взяли в руки мы карандаши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(художественно-эстетическое развитие)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852582" cy="43894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814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Всё хотим на свете знать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деятельность)</a:t>
            </a:r>
            <a:endParaRPr lang="ru-RU" sz="3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4040188" cy="659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Опыт с магнитами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2492896"/>
            <a:ext cx="4041775" cy="453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очень интересно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185791" cy="33193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173860" cy="324400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41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4800" b="1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песком и водой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4040188" cy="792088"/>
          </a:xfrm>
        </p:spPr>
        <p:txBody>
          <a:bodyPr/>
          <a:lstStyle/>
          <a:p>
            <a:pPr algn="ctr"/>
            <a:r>
              <a:rPr lang="ru-RU" dirty="0" smtClean="0"/>
              <a:t>На рыбалке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На ферме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041775" cy="3031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7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Мы счастливы!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977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78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ГБДОУ №7 Центрального района Санкт-Петербурга  </vt:lpstr>
      <vt:lpstr>   Цель: Создать условия на прогулке для эффективной организации                  детского коллектива        Задачи:      1. Расширять кругозор детей (познавательное развитие).        2. Закреплять умение использовать полученные знания в играх,             рисовании  ( художественно-эстетическое развитие).        3. Активизировать и расширять словарный запас (речевое развитие).        4. Развивать память,  внимание, речь детей(социально-коммуникативное развитие).        5. Развивать творчество, фантазию и воображение(соц.-коммун).        6. Поддерживать интерес  к окружающему, явлениям живой природы    (познавательное развитие).        7. Воспитывать бережное отношение к природе(социально-коммун.).        8. Воспитывать активность, коллективизм, настойчивость в выполнении     поставленной цели, выдержанность в действиях, смелость, ловкость (посредством подвижных игр)(физическое развитие).                  </vt:lpstr>
      <vt:lpstr>  Раз, два, три, четыре, пять Мы пойдём скорей играть, Прыгать, бегать и скакать!</vt:lpstr>
      <vt:lpstr>Взяли в руки мы карандаши (художественно-эстетическое развитие)</vt:lpstr>
      <vt:lpstr>Всё хотим на свете знать ( исследовательская деятельность)</vt:lpstr>
      <vt:lpstr>Игры с песком и водой</vt:lpstr>
      <vt:lpstr>Мы счастливы!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80</cp:revision>
  <dcterms:created xsi:type="dcterms:W3CDTF">2014-07-18T12:15:35Z</dcterms:created>
  <dcterms:modified xsi:type="dcterms:W3CDTF">2015-09-04T12:52:38Z</dcterms:modified>
</cp:coreProperties>
</file>