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07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52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7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6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22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5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21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1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67B6-3FBF-4DF1-8823-37401412AC02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9308-DC38-487A-AEC1-AE29381A8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0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474/1441.jpg" TargetMode="External"/><Relationship Id="rId2" Type="http://schemas.openxmlformats.org/officeDocument/2006/relationships/hyperlink" Target="http://images.forwallpaper.com/files/_p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bs-vlz.ru/images/news/20-l.jpg" TargetMode="External"/><Relationship Id="rId5" Type="http://schemas.openxmlformats.org/officeDocument/2006/relationships/hyperlink" Target="http://www.wisdoms.ru/66.html" TargetMode="External"/><Relationship Id="rId4" Type="http://schemas.openxmlformats.org/officeDocument/2006/relationships/hyperlink" Target="http://kevah.ru/images/turgenev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Сочинение 2015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Время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Щербакова Е.В.</a:t>
            </a:r>
          </a:p>
          <a:p>
            <a:r>
              <a:rPr lang="ru-RU" dirty="0" smtClean="0"/>
              <a:t>МАОУ СОШ № 2</a:t>
            </a:r>
          </a:p>
          <a:p>
            <a:r>
              <a:rPr lang="ru-RU" dirty="0" smtClean="0"/>
              <a:t>г. Реж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Произведения для аргументации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А.Радищев</a:t>
            </a:r>
            <a:r>
              <a:rPr lang="ru-RU" dirty="0" smtClean="0"/>
              <a:t> </a:t>
            </a:r>
            <a:r>
              <a:rPr lang="ru-RU" dirty="0"/>
              <a:t>«Путешествие из Петербурга в Москву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err="1"/>
              <a:t>И.Тургенев</a:t>
            </a:r>
            <a:r>
              <a:rPr lang="ru-RU" dirty="0"/>
              <a:t> «Записки охотника</a:t>
            </a:r>
            <a:r>
              <a:rPr lang="ru-RU" dirty="0" smtClean="0"/>
              <a:t>» </a:t>
            </a:r>
            <a:r>
              <a:rPr lang="ru-RU" dirty="0" err="1"/>
              <a:t>А.Солженицын</a:t>
            </a:r>
            <a:r>
              <a:rPr lang="ru-RU" dirty="0"/>
              <a:t> «Один день Ивана Денисовича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err="1"/>
              <a:t>А.Ахматова</a:t>
            </a:r>
            <a:r>
              <a:rPr lang="ru-RU" dirty="0"/>
              <a:t> «Реквием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А. Твардовский «По праву памяти»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58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«Времена не выбирают, в них живут и умирают» (</a:t>
            </a:r>
            <a:r>
              <a:rPr lang="ru-RU" dirty="0" err="1" smtClean="0">
                <a:solidFill>
                  <a:srgbClr val="C00000"/>
                </a:solidFill>
              </a:rPr>
              <a:t>А.С.Кушнер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«Времена не выбирают, в них живут и умирают», — сказал русский поэт А. Кушнер. Да, на время бесполезно жаловаться. Мы приходим в этот мир, и главное — не потеряться в нем, суметь достойно вынести все, что предназначено нам судьбой.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778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algn="ctr"/>
            <a:r>
              <a:rPr lang="ru-RU" dirty="0" smtClean="0"/>
              <a:t>Уважайте текущий час и сегодняшний день!.. Уважайте каждую отдельную минуту, ибо умрет она и никогда не повторится...</a:t>
            </a:r>
          </a:p>
          <a:p>
            <a:pPr marL="0" indent="0" algn="ctr">
              <a:buNone/>
            </a:pPr>
            <a:r>
              <a:rPr lang="ru-RU" dirty="0" err="1" smtClean="0"/>
              <a:t>Януш</a:t>
            </a:r>
            <a:r>
              <a:rPr lang="ru-RU" dirty="0" smtClean="0"/>
              <a:t> Корчак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Время есть бесконечное движение, без единого момента покоя - и оно не может быть мыслимо иначе.</a:t>
            </a:r>
          </a:p>
          <a:p>
            <a:pPr marL="0" indent="0" algn="ctr">
              <a:buNone/>
            </a:pPr>
            <a:r>
              <a:rPr lang="ru-RU" dirty="0" smtClean="0"/>
              <a:t>Лев Николаевич Толстой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43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Произведения для аргументации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А.Твардовский</a:t>
            </a:r>
            <a:r>
              <a:rPr lang="ru-RU" dirty="0" smtClean="0"/>
              <a:t> «По праву памяти» </a:t>
            </a:r>
          </a:p>
          <a:p>
            <a:r>
              <a:rPr lang="ru-RU" dirty="0" err="1" smtClean="0"/>
              <a:t>А.Ахматова</a:t>
            </a:r>
            <a:r>
              <a:rPr lang="ru-RU" dirty="0" smtClean="0"/>
              <a:t> «Реквием»</a:t>
            </a:r>
          </a:p>
          <a:p>
            <a:r>
              <a:rPr lang="ru-RU" dirty="0" err="1" smtClean="0"/>
              <a:t>Б.Пастернак</a:t>
            </a:r>
            <a:r>
              <a:rPr lang="ru-RU" dirty="0" smtClean="0"/>
              <a:t> «Доктор Живаго», «Гамлет», «Нобелевская премия».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281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Герой(и) нашего времени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Герои нашего времени - это не только те из нас, кто совершил подвиг, это не только легендарные личности, но и обыкновенные люди, чьим девизом в жизни стали слова поэта: «Совесть, Благородство и Достоинство – вот оно, мое святое воинство!»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12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4594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 smtClean="0"/>
              <a:t>Совесть, благородство и достоинство –</a:t>
            </a:r>
          </a:p>
          <a:p>
            <a:r>
              <a:rPr lang="ru-RU" dirty="0" smtClean="0"/>
              <a:t>Вот оно, святое наше воинство.</a:t>
            </a:r>
          </a:p>
          <a:p>
            <a:r>
              <a:rPr lang="ru-RU" dirty="0" smtClean="0"/>
              <a:t>Протяни к нему свою ладонь.</a:t>
            </a:r>
          </a:p>
          <a:p>
            <a:r>
              <a:rPr lang="ru-RU" dirty="0" smtClean="0"/>
              <a:t>За него не страшно и в огонь.</a:t>
            </a:r>
          </a:p>
          <a:p>
            <a:endParaRPr lang="ru-RU" dirty="0" smtClean="0"/>
          </a:p>
          <a:p>
            <a:r>
              <a:rPr lang="ru-RU" dirty="0" smtClean="0"/>
              <a:t>Лик его высок и удивителен.</a:t>
            </a:r>
          </a:p>
          <a:p>
            <a:r>
              <a:rPr lang="ru-RU" dirty="0" smtClean="0"/>
              <a:t>Посвяти ему свой краткий век.</a:t>
            </a:r>
          </a:p>
          <a:p>
            <a:r>
              <a:rPr lang="ru-RU" dirty="0" smtClean="0"/>
              <a:t>Может, и не станешь победителем,</a:t>
            </a:r>
          </a:p>
          <a:p>
            <a:r>
              <a:rPr lang="ru-RU" dirty="0" smtClean="0"/>
              <a:t>Но зато умрешь как человек.</a:t>
            </a:r>
          </a:p>
          <a:p>
            <a:pPr marL="0" indent="0" algn="ctr">
              <a:buNone/>
            </a:pPr>
            <a:r>
              <a:rPr lang="ru-RU" dirty="0" smtClean="0"/>
              <a:t>Булат Окуджава</a:t>
            </a:r>
          </a:p>
        </p:txBody>
      </p:sp>
    </p:spTree>
    <p:extLst>
      <p:ext uri="{BB962C8B-B14F-4D97-AF65-F5344CB8AC3E}">
        <p14:creationId xmlns:p14="http://schemas.microsoft.com/office/powerpoint/2010/main" val="193067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Произведения для аргументации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И.Курамшина</a:t>
            </a:r>
            <a:r>
              <a:rPr lang="ru-RU" dirty="0" smtClean="0"/>
              <a:t> «Эквивалент счастья», «Сыновний долг», </a:t>
            </a:r>
          </a:p>
          <a:p>
            <a:r>
              <a:rPr lang="ru-RU" dirty="0" err="1" smtClean="0"/>
              <a:t>В.Дегтев</a:t>
            </a:r>
            <a:r>
              <a:rPr lang="ru-RU" dirty="0" smtClean="0"/>
              <a:t> «Разумные существа»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473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http://images.forwallpaper.com/files/_p.jpg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http://img-fotki.yandex.ru/get/9474/1441.jpg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http://kevah.ru/images/turgenev.jpg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hlinkClick r:id="rId5"/>
              </a:rPr>
              <a:t>http://www.wisdoms.ru/66.html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http://www.mibs-vlz.ru/images/news/20-l.jpg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59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Время может отнять у нас все,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кроме любви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Время может отнять у нас все, кроме любви. Выбираем ли мы тех, кого нам суждено полюбить? Или это чувство, как ураган, в открытом море  настигает нас внезапно? Мы тонем в бушующих волнах и благословляем их. Кто мы? Песчинки любви в межзвездном пространстве? Искорки Бога? Или слезинки Дьявола, который плачет по покинутым небесам?..</a:t>
            </a:r>
          </a:p>
        </p:txBody>
      </p:sp>
    </p:spTree>
    <p:extLst>
      <p:ext uri="{BB962C8B-B14F-4D97-AF65-F5344CB8AC3E}">
        <p14:creationId xmlns:p14="http://schemas.microsoft.com/office/powerpoint/2010/main" val="3395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91480"/>
            <a:ext cx="82296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Любовь сильнее смерти. Только ею, только любовью держится и движется жизнь.</a:t>
            </a:r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И.С. Тургенев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Настоящая любовь — это бесценный дар. Это — единственная вещь, которую мы можем подарить, и все же она у нас остается.</a:t>
            </a:r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Л.Н. Толстой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903" y="4653137"/>
            <a:ext cx="1799503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68760"/>
            <a:ext cx="219536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7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Произведения для аргументации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ru-RU" dirty="0" smtClean="0"/>
              <a:t>Лирика </a:t>
            </a:r>
            <a:r>
              <a:rPr lang="ru-RU" dirty="0" err="1" smtClean="0"/>
              <a:t>А.С.Пушкина</a:t>
            </a:r>
            <a:r>
              <a:rPr lang="ru-RU" dirty="0" smtClean="0"/>
              <a:t>, </a:t>
            </a:r>
            <a:r>
              <a:rPr lang="ru-RU" dirty="0" err="1" smtClean="0"/>
              <a:t>С.А.Есенина</a:t>
            </a:r>
            <a:endParaRPr lang="ru-RU" dirty="0" smtClean="0"/>
          </a:p>
          <a:p>
            <a:r>
              <a:rPr lang="ru-RU" dirty="0" err="1" smtClean="0"/>
              <a:t>И.А.Бунин</a:t>
            </a:r>
            <a:r>
              <a:rPr lang="ru-RU" dirty="0" smtClean="0"/>
              <a:t> «Солнечный удар», «Тёмные аллеи», «Чистый понедельник»</a:t>
            </a:r>
          </a:p>
          <a:p>
            <a:r>
              <a:rPr lang="ru-RU" dirty="0" err="1"/>
              <a:t>А.Куприн</a:t>
            </a:r>
            <a:r>
              <a:rPr lang="ru-RU" dirty="0"/>
              <a:t> «Гранатовый браслет», </a:t>
            </a:r>
            <a:r>
              <a:rPr lang="ru-RU" dirty="0" smtClean="0"/>
              <a:t>«Олеся»</a:t>
            </a:r>
          </a:p>
          <a:p>
            <a:r>
              <a:rPr lang="ru-RU" dirty="0" err="1" smtClean="0"/>
              <a:t>М.Булгаков</a:t>
            </a:r>
            <a:r>
              <a:rPr lang="ru-RU" dirty="0" smtClean="0"/>
              <a:t> </a:t>
            </a:r>
            <a:r>
              <a:rPr lang="ru-RU" dirty="0"/>
              <a:t>«Мастер и Маргарита»</a:t>
            </a:r>
          </a:p>
        </p:txBody>
      </p:sp>
    </p:spTree>
    <p:extLst>
      <p:ext uri="{BB962C8B-B14F-4D97-AF65-F5344CB8AC3E}">
        <p14:creationId xmlns:p14="http://schemas.microsoft.com/office/powerpoint/2010/main" val="65366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История - ключ к пониманию народа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– это гигантская паутина, в которую  затканы все борения и страсти человеческого сердца, все искания и печали человеческого духа,  где рядом с исключительно меткими портретами</a:t>
            </a:r>
          </a:p>
          <a:p>
            <a:pPr marL="0" indent="0" algn="ctr">
              <a:buNone/>
            </a:pPr>
            <a:r>
              <a:rPr lang="ru-RU" dirty="0" smtClean="0"/>
              <a:t> великих участников событий дается широкая картина быта всего народа. Изучая глубоко историю, мы познаем душу нации.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8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История — свидетель прошлого, свет истины, живая память, учитель жизни, вестник старины.</a:t>
            </a:r>
          </a:p>
          <a:p>
            <a:pPr marL="0" indent="0" algn="ctr">
              <a:buNone/>
            </a:pPr>
            <a:r>
              <a:rPr lang="ru-RU" dirty="0" smtClean="0"/>
              <a:t>Цицерон</a:t>
            </a:r>
          </a:p>
          <a:p>
            <a:pPr marL="0" indent="0" algn="ctr">
              <a:buNone/>
            </a:pPr>
            <a:r>
              <a:rPr lang="ru-RU" dirty="0" smtClean="0"/>
              <a:t>История — сокровищница наших деяний, свидетельница прошлого, пример и поучение для настоящего, предостережение для будущего.</a:t>
            </a:r>
          </a:p>
          <a:p>
            <a:pPr marL="0" indent="0" algn="ctr">
              <a:buNone/>
            </a:pPr>
            <a:r>
              <a:rPr lang="ru-RU" dirty="0" smtClean="0"/>
              <a:t>Сервантес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869160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88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Произведения для аргументации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А.Пушкин</a:t>
            </a:r>
            <a:r>
              <a:rPr lang="ru-RU" dirty="0" smtClean="0"/>
              <a:t> «Капитанская дочка»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Н.Гоголь</a:t>
            </a:r>
            <a:r>
              <a:rPr lang="ru-RU" dirty="0" smtClean="0"/>
              <a:t> «Тарас Бульба»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Л.Толстой</a:t>
            </a:r>
            <a:r>
              <a:rPr lang="ru-RU" dirty="0" smtClean="0"/>
              <a:t> «Война и мир»,</a:t>
            </a:r>
          </a:p>
          <a:p>
            <a:r>
              <a:rPr lang="ru-RU" dirty="0" err="1" smtClean="0"/>
              <a:t>А.Толстой</a:t>
            </a:r>
            <a:r>
              <a:rPr lang="ru-RU" dirty="0" smtClean="0"/>
              <a:t> «Петр Первый»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М.А.Шолохов</a:t>
            </a:r>
            <a:r>
              <a:rPr lang="ru-RU" dirty="0" smtClean="0"/>
              <a:t> «Тихий Дон»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27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Писатель – судья своего времени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92488"/>
          </a:xfrm>
        </p:spPr>
        <p:txBody>
          <a:bodyPr/>
          <a:lstStyle/>
          <a:p>
            <a:pPr algn="ctr"/>
            <a:r>
              <a:rPr lang="ru-RU" dirty="0"/>
              <a:t>Писатель, изображая в своих произведениях эпоху, зачастую выносит ей приговор, осуждая действия властей, безразличие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35116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53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r>
              <a:rPr lang="ru-RU" dirty="0" smtClean="0"/>
              <a:t>Время проходит, но сказанное слово остается.</a:t>
            </a:r>
          </a:p>
          <a:p>
            <a:pPr marL="0" indent="0" algn="ctr">
              <a:buNone/>
            </a:pPr>
            <a:r>
              <a:rPr lang="ru-RU" dirty="0" smtClean="0"/>
              <a:t>Лев Николаевич Толстой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Мы вопрошаем и допрашиваем прошедшее, чтобы оно объяснило нам наше настоящее и намекнуло о нашем будущем.</a:t>
            </a:r>
          </a:p>
          <a:p>
            <a:pPr marL="0" indent="0" algn="ctr">
              <a:buNone/>
            </a:pPr>
            <a:r>
              <a:rPr lang="ru-RU" dirty="0" smtClean="0"/>
              <a:t>Виссарион Григорьевич Белинский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793972"/>
            <a:ext cx="1584176" cy="203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95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655</Words>
  <Application>Microsoft Office PowerPoint</Application>
  <PresentationFormat>Экран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Сочинение 2015 Время</vt:lpstr>
      <vt:lpstr>Время может отнять у нас все,  кроме любви</vt:lpstr>
      <vt:lpstr>Презентация PowerPoint</vt:lpstr>
      <vt:lpstr>Произведения для аргументации</vt:lpstr>
      <vt:lpstr>История - ключ к пониманию народа</vt:lpstr>
      <vt:lpstr>Презентация PowerPoint</vt:lpstr>
      <vt:lpstr>Произведения для аргументации</vt:lpstr>
      <vt:lpstr>Писатель – судья своего времени</vt:lpstr>
      <vt:lpstr>Презентация PowerPoint</vt:lpstr>
      <vt:lpstr>Произведения для аргументации</vt:lpstr>
      <vt:lpstr>«Времена не выбирают, в них живут и умирают» (А.С.Кушнер)</vt:lpstr>
      <vt:lpstr>Презентация PowerPoint</vt:lpstr>
      <vt:lpstr>Произведения для аргументации</vt:lpstr>
      <vt:lpstr>Герой(и) нашего времени</vt:lpstr>
      <vt:lpstr>Презентация PowerPoint</vt:lpstr>
      <vt:lpstr>Произведения для аргументации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2015 Время</dc:title>
  <dc:creator>Samsung</dc:creator>
  <cp:lastModifiedBy>Samsung</cp:lastModifiedBy>
  <cp:revision>9</cp:revision>
  <dcterms:created xsi:type="dcterms:W3CDTF">2015-09-15T16:05:59Z</dcterms:created>
  <dcterms:modified xsi:type="dcterms:W3CDTF">2015-09-15T18:04:55Z</dcterms:modified>
</cp:coreProperties>
</file>