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40CCBCC-96C2-43D5-911C-C42990EE4F30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2A4E32-7F50-438D-9B31-C34E5D3C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516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40CCBCC-96C2-43D5-911C-C42990EE4F30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2A4E32-7F50-438D-9B31-C34E5D3C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23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40CCBCC-96C2-43D5-911C-C42990EE4F30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2A4E32-7F50-438D-9B31-C34E5D3C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13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740CCBCC-96C2-43D5-911C-C42990EE4F30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4200" y="6245225"/>
            <a:ext cx="2894013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3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fld id="{932A4E32-7F50-438D-9B31-C34E5D3C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422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40CCBCC-96C2-43D5-911C-C42990EE4F30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2A4E32-7F50-438D-9B31-C34E5D3C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16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40CCBCC-96C2-43D5-911C-C42990EE4F30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2A4E32-7F50-438D-9B31-C34E5D3C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790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40CCBCC-96C2-43D5-911C-C42990EE4F30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2A4E32-7F50-438D-9B31-C34E5D3C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00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40CCBCC-96C2-43D5-911C-C42990EE4F30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2A4E32-7F50-438D-9B31-C34E5D3C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85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40CCBCC-96C2-43D5-911C-C42990EE4F30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2A4E32-7F50-438D-9B31-C34E5D3C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921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40CCBCC-96C2-43D5-911C-C42990EE4F30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2A4E32-7F50-438D-9B31-C34E5D3C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40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40CCBCC-96C2-43D5-911C-C42990EE4F30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2A4E32-7F50-438D-9B31-C34E5D3C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67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740CCBCC-96C2-43D5-911C-C42990EE4F30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32A4E32-7F50-438D-9B31-C34E5D3CF1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288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740CCBCC-96C2-43D5-911C-C42990EE4F30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fld id="{932A4E32-7F50-438D-9B31-C34E5D3CF19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1" fontAlgn="base" hangingPunct="1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Тест 4 класс </a:t>
            </a:r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русский язык </a:t>
            </a:r>
            <a:b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вариант 1.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55976" y="5301208"/>
            <a:ext cx="4193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Головач Т.В.</a:t>
            </a:r>
          </a:p>
          <a:p>
            <a:pPr algn="ctr"/>
            <a:r>
              <a:rPr lang="ru-RU" dirty="0" smtClean="0"/>
              <a:t>учитель начальных классов</a:t>
            </a:r>
          </a:p>
          <a:p>
            <a:pPr algn="ctr"/>
            <a:r>
              <a:rPr lang="ru-RU" dirty="0" smtClean="0"/>
              <a:t>МБОУ СОШ № 1 им Г. К. Нестеренко </a:t>
            </a:r>
          </a:p>
          <a:p>
            <a:pPr algn="ctr"/>
            <a:r>
              <a:rPr lang="ru-RU" dirty="0" smtClean="0"/>
              <a:t>Ст. Каневская, Краснодарского края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24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13690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17. В каком варианте ответа правильно  указаны все цифры, на месте которых пишется буква И? </a:t>
            </a:r>
            <a:endParaRPr lang="ru-RU" sz="2400" dirty="0"/>
          </a:p>
          <a:p>
            <a:r>
              <a:rPr lang="ru-RU" sz="2400" i="1" dirty="0"/>
              <a:t>Всех дел, не передела(1)</a:t>
            </a:r>
            <a:r>
              <a:rPr lang="ru-RU" sz="2400" i="1" dirty="0" err="1"/>
              <a:t>шь</a:t>
            </a:r>
            <a:r>
              <a:rPr lang="ru-RU" sz="2400" i="1" dirty="0"/>
              <a:t>, всех работ не </a:t>
            </a:r>
            <a:r>
              <a:rPr lang="ru-RU" sz="2400" i="1" dirty="0" err="1"/>
              <a:t>перера­бота</a:t>
            </a:r>
            <a:r>
              <a:rPr lang="ru-RU" sz="2400" i="1" dirty="0"/>
              <a:t>(2)</a:t>
            </a:r>
            <a:r>
              <a:rPr lang="ru-RU" sz="2400" i="1" dirty="0" err="1"/>
              <a:t>шь</a:t>
            </a:r>
            <a:r>
              <a:rPr lang="ru-RU" sz="2400" i="1" dirty="0"/>
              <a:t>. Не </a:t>
            </a:r>
            <a:r>
              <a:rPr lang="ru-RU" sz="2400" i="1" dirty="0" err="1"/>
              <a:t>выуч</a:t>
            </a:r>
            <a:r>
              <a:rPr lang="ru-RU" sz="2400" i="1" dirty="0"/>
              <a:t>(3)</a:t>
            </a:r>
            <a:r>
              <a:rPr lang="ru-RU" sz="2400" i="1" dirty="0" err="1"/>
              <a:t>шь</a:t>
            </a:r>
            <a:r>
              <a:rPr lang="ru-RU" sz="2400" i="1" dirty="0"/>
              <a:t>  неволей - </a:t>
            </a:r>
            <a:r>
              <a:rPr lang="ru-RU" sz="2400" i="1" dirty="0" err="1"/>
              <a:t>выуч</a:t>
            </a:r>
            <a:r>
              <a:rPr lang="ru-RU" sz="2400" i="1" dirty="0"/>
              <a:t>,(4)</a:t>
            </a:r>
            <a:r>
              <a:rPr lang="ru-RU" sz="2400" i="1" dirty="0" err="1"/>
              <a:t>шь</a:t>
            </a:r>
            <a:r>
              <a:rPr lang="ru-RU" sz="2400" i="1" dirty="0"/>
              <a:t> </a:t>
            </a:r>
            <a:endParaRPr lang="ru-RU" sz="2400" dirty="0"/>
          </a:p>
          <a:p>
            <a:r>
              <a:rPr lang="ru-RU" sz="2400" i="1" dirty="0"/>
              <a:t>охотой. </a:t>
            </a:r>
            <a:endParaRPr lang="ru-RU" sz="2400" dirty="0"/>
          </a:p>
          <a:p>
            <a:r>
              <a:rPr lang="ru-RU" sz="2400" dirty="0"/>
              <a:t>1) 1, 2 </a:t>
            </a:r>
          </a:p>
          <a:p>
            <a:r>
              <a:rPr lang="ru-RU" sz="2400" dirty="0"/>
              <a:t>2) 1, 3 </a:t>
            </a:r>
          </a:p>
          <a:p>
            <a:r>
              <a:rPr lang="ru-RU" sz="2400" dirty="0"/>
              <a:t>3) 2, 4 </a:t>
            </a:r>
          </a:p>
          <a:p>
            <a:r>
              <a:rPr lang="ru-RU" sz="2400" dirty="0"/>
              <a:t>4) 3, 4 </a:t>
            </a:r>
          </a:p>
          <a:p>
            <a:r>
              <a:rPr lang="ru-RU" sz="2400" dirty="0"/>
              <a:t> </a:t>
            </a:r>
          </a:p>
          <a:p>
            <a:r>
              <a:rPr lang="ru-RU" sz="2400" b="1" dirty="0"/>
              <a:t>18. В каком слове на конце пишется мягкий знак? </a:t>
            </a:r>
            <a:endParaRPr lang="ru-RU" sz="2400" dirty="0"/>
          </a:p>
          <a:p>
            <a:r>
              <a:rPr lang="ru-RU" sz="2400" dirty="0"/>
              <a:t>1) мяч ... </a:t>
            </a:r>
          </a:p>
          <a:p>
            <a:r>
              <a:rPr lang="ru-RU" sz="2400" dirty="0"/>
              <a:t>2) калач ... </a:t>
            </a:r>
          </a:p>
          <a:p>
            <a:r>
              <a:rPr lang="ru-RU" sz="2400" dirty="0"/>
              <a:t>3) лож ... </a:t>
            </a:r>
          </a:p>
          <a:p>
            <a:r>
              <a:rPr lang="ru-RU" sz="2400" dirty="0"/>
              <a:t>4) сторож ... </a:t>
            </a:r>
          </a:p>
        </p:txBody>
      </p:sp>
    </p:spTree>
    <p:extLst>
      <p:ext uri="{BB962C8B-B14F-4D97-AF65-F5344CB8AC3E}">
        <p14:creationId xmlns:p14="http://schemas.microsoft.com/office/powerpoint/2010/main" val="88968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ShapeType="1"/>
          </p:cNvSpPr>
          <p:nvPr/>
        </p:nvSpPr>
        <p:spPr bwMode="auto">
          <a:xfrm flipV="1">
            <a:off x="971600" y="3578835"/>
            <a:ext cx="1352550" cy="952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2"/>
          <p:cNvSpPr>
            <a:spLocks noChangeShapeType="1"/>
          </p:cNvSpPr>
          <p:nvPr/>
        </p:nvSpPr>
        <p:spPr bwMode="auto">
          <a:xfrm flipV="1">
            <a:off x="1087413" y="3717032"/>
            <a:ext cx="1352550" cy="952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1"/>
          <p:cNvSpPr>
            <a:spLocks noChangeShapeType="1"/>
          </p:cNvSpPr>
          <p:nvPr/>
        </p:nvSpPr>
        <p:spPr bwMode="auto">
          <a:xfrm flipV="1">
            <a:off x="2627784" y="3583597"/>
            <a:ext cx="1352550" cy="952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9047" y="404664"/>
            <a:ext cx="7233313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19.  Укажи раздельное написание.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(в)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ъезд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(в)клетке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(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ъерошить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(по)мчался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95536" y="2780928"/>
            <a:ext cx="8960466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20. Укажи предложение, которое соответствует схеме: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16212" y="3396188"/>
            <a:ext cx="5524269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 Дрожат на траве росинки.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Дождик скачет по дорожке.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 Грызёт белка кедровые орешки.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Дремлют ели.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323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20891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/>
              <a:t>21. Укажи грамматическую основу в предложении </a:t>
            </a:r>
            <a:endParaRPr lang="ru-RU" sz="2400" dirty="0"/>
          </a:p>
          <a:p>
            <a:r>
              <a:rPr lang="ru-RU" sz="2400" b="1" i="1" dirty="0"/>
              <a:t>В прошлом году Игорь отдыхал у бабушки</a:t>
            </a:r>
            <a:r>
              <a:rPr lang="ru-RU" sz="2400" dirty="0"/>
              <a:t>. </a:t>
            </a:r>
          </a:p>
          <a:p>
            <a:r>
              <a:rPr lang="ru-RU" sz="2400" dirty="0"/>
              <a:t>1) в прошлом году отдыхал </a:t>
            </a:r>
          </a:p>
          <a:p>
            <a:r>
              <a:rPr lang="ru-RU" sz="2400" dirty="0"/>
              <a:t>2) Игорь отдыхал у бабушки </a:t>
            </a:r>
          </a:p>
          <a:p>
            <a:r>
              <a:rPr lang="ru-RU" sz="2400" dirty="0"/>
              <a:t>3) отдыхал у бабушки </a:t>
            </a:r>
          </a:p>
          <a:p>
            <a:r>
              <a:rPr lang="ru-RU" sz="2400" dirty="0"/>
              <a:t>4) Игорь отдыхал </a:t>
            </a:r>
          </a:p>
          <a:p>
            <a:r>
              <a:rPr lang="ru-RU" sz="2400" dirty="0"/>
              <a:t> </a:t>
            </a:r>
          </a:p>
          <a:p>
            <a:r>
              <a:rPr lang="ru-RU" sz="2400" b="1" dirty="0"/>
              <a:t>22. Укажи простое предложение с однородными чле­нами. </a:t>
            </a:r>
            <a:endParaRPr lang="ru-RU" sz="2400" dirty="0"/>
          </a:p>
          <a:p>
            <a:r>
              <a:rPr lang="ru-RU" sz="2400" dirty="0"/>
              <a:t>1) Ира Синицына учится в четвёртом классе. </a:t>
            </a:r>
          </a:p>
          <a:p>
            <a:r>
              <a:rPr lang="ru-RU" sz="2400" dirty="0"/>
              <a:t>2) В банках были семена гороха, фасоли, бобов. </a:t>
            </a:r>
          </a:p>
          <a:p>
            <a:r>
              <a:rPr lang="ru-RU" sz="2400" dirty="0"/>
              <a:t>3) Выпал снег, и засияло всё кругом. </a:t>
            </a:r>
          </a:p>
          <a:p>
            <a:r>
              <a:rPr lang="ru-RU" sz="2400" dirty="0"/>
              <a:t>4) Солнце ещё не взошло, а на дворе было уже светло. </a:t>
            </a:r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6634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249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23. Укажи сложное предложение. </a:t>
            </a:r>
            <a:endParaRPr lang="ru-RU" sz="2000" dirty="0"/>
          </a:p>
          <a:p>
            <a:r>
              <a:rPr lang="ru-RU" sz="2000" dirty="0"/>
              <a:t>1) Тигр припал к земле и быстро пополз. </a:t>
            </a:r>
          </a:p>
          <a:p>
            <a:r>
              <a:rPr lang="ru-RU" sz="2000" dirty="0"/>
              <a:t>2) Шелестит на ветру сухой тростник. </a:t>
            </a:r>
          </a:p>
          <a:p>
            <a:r>
              <a:rPr lang="ru-RU" sz="2000" dirty="0"/>
              <a:t>3) Дельфин плыл к берегу и вдруг исчез. </a:t>
            </a:r>
          </a:p>
          <a:p>
            <a:r>
              <a:rPr lang="ru-RU" sz="2000" dirty="0"/>
              <a:t>4) В синем небе сияло весеннее солнце, а над полями дрожал воздух. </a:t>
            </a:r>
          </a:p>
          <a:p>
            <a:r>
              <a:rPr lang="ru-RU" sz="2000" dirty="0"/>
              <a:t> </a:t>
            </a:r>
          </a:p>
          <a:p>
            <a:r>
              <a:rPr lang="ru-RU" sz="2000" b="1" dirty="0"/>
              <a:t>24. В какой последовательности нужно расположить предложения, чтобы получился относительно за­конченный текст? </a:t>
            </a:r>
            <a:endParaRPr lang="ru-RU" sz="2000" dirty="0"/>
          </a:p>
          <a:p>
            <a:r>
              <a:rPr lang="ru-RU" sz="2000" dirty="0"/>
              <a:t>А. Однажды капитан привёз из леса на заставу медвежонка. </a:t>
            </a:r>
          </a:p>
          <a:p>
            <a:r>
              <a:rPr lang="ru-RU" sz="2000" dirty="0"/>
              <a:t>Б. Солдаты рассматривали его. </a:t>
            </a:r>
          </a:p>
          <a:p>
            <a:r>
              <a:rPr lang="ru-RU" sz="2000" dirty="0"/>
              <a:t>В. На заставе медвежонку обрадовались. </a:t>
            </a:r>
          </a:p>
          <a:p>
            <a:r>
              <a:rPr lang="ru-RU" sz="2000" dirty="0"/>
              <a:t>Г. А мишка с опаской поглядывал на них.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/>
              <a:t>l)Г,А,В,Б </a:t>
            </a:r>
          </a:p>
          <a:p>
            <a:r>
              <a:rPr lang="ru-RU" sz="2000" dirty="0"/>
              <a:t>2) А, В, Б, Г </a:t>
            </a:r>
          </a:p>
          <a:p>
            <a:r>
              <a:rPr lang="ru-RU" sz="2000" dirty="0"/>
              <a:t>3) г, Б, А, В </a:t>
            </a:r>
          </a:p>
          <a:p>
            <a:r>
              <a:rPr lang="ru-RU" sz="2000" dirty="0"/>
              <a:t>4)А, Б, В, Г </a:t>
            </a:r>
          </a:p>
        </p:txBody>
      </p:sp>
    </p:spTree>
    <p:extLst>
      <p:ext uri="{BB962C8B-B14F-4D97-AF65-F5344CB8AC3E}">
        <p14:creationId xmlns:p14="http://schemas.microsoft.com/office/powerpoint/2010/main" val="427068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933942"/>
              </p:ext>
            </p:extLst>
          </p:nvPr>
        </p:nvGraphicFramePr>
        <p:xfrm>
          <a:off x="755576" y="2348880"/>
          <a:ext cx="3744414" cy="504056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624069"/>
                <a:gridCol w="624069"/>
                <a:gridCol w="624069"/>
                <a:gridCol w="624069"/>
                <a:gridCol w="624069"/>
                <a:gridCol w="624069"/>
              </a:tblGrid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260648"/>
            <a:ext cx="10609534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25. Запиши пропущенные буквы в клеточки по порядку.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Рассыпа ... т со ...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нце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стрелы, Сосны зажигая.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за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... да созрела Синяя такая?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кусточке под л…сточки Бусы кто-то бросил.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п ... ляны в синих точках у з….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лёных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сосен.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6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Выпиши из текста существительное среднего рода в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винительном падеже.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красном платьице девица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Вышла с осенью проститься.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Осень проводила,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Платье снять забыла,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на красные узоры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Первый снег ложится.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Ответ: ___________________________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___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8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0613146"/>
              </p:ext>
            </p:extLst>
          </p:nvPr>
        </p:nvGraphicFramePr>
        <p:xfrm>
          <a:off x="683568" y="3140968"/>
          <a:ext cx="7416823" cy="309634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263659"/>
                <a:gridCol w="2738519"/>
                <a:gridCol w="2414645"/>
              </a:tblGrid>
              <a:tr h="676652">
                <a:tc>
                  <a:txBody>
                    <a:bodyPr/>
                    <a:lstStyle/>
                    <a:p>
                      <a:pPr marR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Корень и </a:t>
                      </a:r>
                    </a:p>
                    <a:p>
                      <a:pPr marR="88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окончание 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Два корня </a:t>
                      </a:r>
                    </a:p>
                    <a:p>
                      <a:pPr marL="120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и окончание 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Корень, суффикс, </a:t>
                      </a:r>
                    </a:p>
                    <a:p>
                      <a:pPr marL="152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окончание </a:t>
                      </a:r>
                      <a:endParaRPr lang="ru-RU" sz="14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2419692">
                <a:tc>
                  <a:txBody>
                    <a:bodyPr/>
                    <a:lstStyle/>
                    <a:p>
                      <a:pPr marR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R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20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20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20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20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20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206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188640"/>
            <a:ext cx="835292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27. Распредели слова в соответ­ствии с их составом: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ширь, пче­ловод, смешу, беспокойный, бу­тончик, долька, ледокол, добрый, дельфин, ясноглазый,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олениха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водопад, шажок,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 слово не вошло ни в одну группу? Запиши его.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Ответ: _______________________________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3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658362"/>
              </p:ext>
            </p:extLst>
          </p:nvPr>
        </p:nvGraphicFramePr>
        <p:xfrm>
          <a:off x="467544" y="358091"/>
          <a:ext cx="8424936" cy="6162647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296144"/>
                <a:gridCol w="1080120"/>
                <a:gridCol w="1152128"/>
                <a:gridCol w="4896544"/>
              </a:tblGrid>
              <a:tr h="365760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 </a:t>
                      </a:r>
                      <a:endParaRPr lang="ru-RU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16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18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01927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22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1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25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е, л, о, и, о, е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11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26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платье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27*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1) ширь, смешу, добрый, дельфин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13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2) пчеловод, ледокол, ясноглазый, водопад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14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3) бутончик, долька, </a:t>
                      </a:r>
                      <a:r>
                        <a:rPr lang="ru-RU" b="1" dirty="0" err="1" smtClean="0">
                          <a:solidFill>
                            <a:srgbClr val="FFFF00"/>
                          </a:solidFill>
                        </a:rPr>
                        <a:t>олениха</a:t>
                      </a:r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, шажок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15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ответ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solidFill>
                            <a:srgbClr val="FFFF00"/>
                          </a:solidFill>
                        </a:rPr>
                        <a:t>беспокойный</a:t>
                      </a:r>
                      <a:endParaRPr lang="ru-RU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96136" y="313846"/>
            <a:ext cx="27609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Проверь себя 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4788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76570" y="513545"/>
            <a:ext cx="29680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Литература </a:t>
            </a:r>
            <a:endParaRPr lang="ru-RU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4824" y="1844824"/>
            <a:ext cx="719155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6600"/>
                </a:solidFill>
              </a:rPr>
              <a:t>Русский язык тесты 2,3,4 классы. Тренировка, контроль, диагностика, портфолио: учебное пособие/ под ред. Н. А. Сениной. – Ростов н/Д: Легион, 2009. </a:t>
            </a:r>
          </a:p>
          <a:p>
            <a:endParaRPr lang="ru-RU" sz="4400" b="1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731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229600" cy="54005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1.</a:t>
            </a:r>
            <a:r>
              <a:rPr lang="ru-RU" b="1" dirty="0"/>
              <a:t>Отметь слово, в котором все согласные твёрдые.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1) циркач </a:t>
            </a:r>
          </a:p>
          <a:p>
            <a:pPr marL="0" indent="0">
              <a:buNone/>
            </a:pPr>
            <a:r>
              <a:rPr lang="ru-RU" dirty="0"/>
              <a:t>2) самолёт </a:t>
            </a:r>
          </a:p>
          <a:p>
            <a:pPr marL="0" indent="0">
              <a:buNone/>
            </a:pPr>
            <a:r>
              <a:rPr lang="ru-RU" dirty="0"/>
              <a:t>3) парта </a:t>
            </a:r>
          </a:p>
          <a:p>
            <a:pPr marL="0" indent="0">
              <a:buNone/>
            </a:pPr>
            <a:r>
              <a:rPr lang="ru-RU" dirty="0"/>
              <a:t>4) грустишь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b="1" dirty="0"/>
              <a:t>2. В каком слове ударение падает на третий слог?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1) чепуха </a:t>
            </a:r>
          </a:p>
          <a:p>
            <a:pPr marL="0" indent="0">
              <a:buNone/>
            </a:pPr>
            <a:r>
              <a:rPr lang="ru-RU" dirty="0"/>
              <a:t>2) картины </a:t>
            </a:r>
          </a:p>
          <a:p>
            <a:pPr marL="0" indent="0">
              <a:buNone/>
            </a:pPr>
            <a:r>
              <a:rPr lang="ru-RU" dirty="0"/>
              <a:t>3) мальчики </a:t>
            </a:r>
          </a:p>
          <a:p>
            <a:pPr marL="0" indent="0">
              <a:buNone/>
            </a:pPr>
            <a:r>
              <a:rPr lang="ru-RU" dirty="0"/>
              <a:t>4) солдаты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735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548680"/>
            <a:ext cx="820891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3. Укажи слово, в котором сочетание ЧН произносится как ШН. </a:t>
            </a:r>
            <a:endParaRPr lang="ru-RU" sz="2400" dirty="0"/>
          </a:p>
          <a:p>
            <a:r>
              <a:rPr lang="ru-RU" sz="2400" dirty="0"/>
              <a:t>1) ночная </a:t>
            </a:r>
          </a:p>
          <a:p>
            <a:r>
              <a:rPr lang="ru-RU" sz="2400" dirty="0"/>
              <a:t>2) тренировочный </a:t>
            </a:r>
          </a:p>
          <a:p>
            <a:r>
              <a:rPr lang="ru-RU" sz="2400" dirty="0"/>
              <a:t>3) скучный </a:t>
            </a:r>
          </a:p>
          <a:p>
            <a:r>
              <a:rPr lang="ru-RU" sz="2400" dirty="0"/>
              <a:t>4) скрипичный </a:t>
            </a:r>
          </a:p>
          <a:p>
            <a:r>
              <a:rPr lang="ru-RU" sz="2400" dirty="0"/>
              <a:t> </a:t>
            </a:r>
          </a:p>
          <a:p>
            <a:r>
              <a:rPr lang="ru-RU" sz="2400" b="1" dirty="0"/>
              <a:t>4. Значение периодическое издание в виде больших листов, посвящённое событиям текущей жиз­ни имеет слово </a:t>
            </a:r>
            <a:endParaRPr lang="ru-RU" sz="2400" dirty="0"/>
          </a:p>
          <a:p>
            <a:r>
              <a:rPr lang="ru-RU" sz="2400" dirty="0"/>
              <a:t>1) журнал </a:t>
            </a:r>
          </a:p>
          <a:p>
            <a:r>
              <a:rPr lang="ru-RU" sz="2400" dirty="0"/>
              <a:t>2) газета </a:t>
            </a:r>
          </a:p>
          <a:p>
            <a:r>
              <a:rPr lang="ru-RU" sz="2400" dirty="0"/>
              <a:t>3) каталог </a:t>
            </a:r>
          </a:p>
          <a:p>
            <a:r>
              <a:rPr lang="ru-RU" sz="2400" dirty="0"/>
              <a:t>4) альманах </a:t>
            </a:r>
          </a:p>
        </p:txBody>
      </p:sp>
    </p:spTree>
    <p:extLst>
      <p:ext uri="{BB962C8B-B14F-4D97-AF65-F5344CB8AC3E}">
        <p14:creationId xmlns:p14="http://schemas.microsoft.com/office/powerpoint/2010/main" val="50366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2"/>
            <a:ext cx="73448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5.  </a:t>
            </a:r>
            <a:r>
              <a:rPr lang="ru-RU" sz="2800" b="1" dirty="0" smtClean="0"/>
              <a:t>Какое из слов не является синонимом к слову знаменитый? </a:t>
            </a:r>
          </a:p>
          <a:p>
            <a:r>
              <a:rPr lang="ru-RU" sz="2800" dirty="0" smtClean="0"/>
              <a:t>1) знающий </a:t>
            </a:r>
          </a:p>
          <a:p>
            <a:r>
              <a:rPr lang="ru-RU" sz="2800" dirty="0" smtClean="0"/>
              <a:t>2) известный </a:t>
            </a:r>
          </a:p>
          <a:p>
            <a:r>
              <a:rPr lang="ru-RU" sz="2800" dirty="0" smtClean="0"/>
              <a:t>3) популярный </a:t>
            </a:r>
          </a:p>
          <a:p>
            <a:r>
              <a:rPr lang="ru-RU" sz="2800" dirty="0" smtClean="0"/>
              <a:t>4) прославленный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105835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6</a:t>
            </a:r>
            <a:r>
              <a:rPr lang="ru-RU" sz="2800" b="1" dirty="0" smtClean="0"/>
              <a:t>. Определи значение фразеологизма спустя рукава</a:t>
            </a:r>
            <a:r>
              <a:rPr lang="ru-RU" sz="2400" b="1" dirty="0" smtClean="0"/>
              <a:t>. 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3861048"/>
            <a:ext cx="590465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1) носить одежду большего размера </a:t>
            </a:r>
          </a:p>
          <a:p>
            <a:r>
              <a:rPr lang="ru-RU" sz="2800" dirty="0" smtClean="0"/>
              <a:t>2) прятать руки от холода </a:t>
            </a:r>
          </a:p>
          <a:p>
            <a:r>
              <a:rPr lang="ru-RU" sz="2800" dirty="0" smtClean="0"/>
              <a:t>3) небрежно делать что-нибудь </a:t>
            </a:r>
          </a:p>
          <a:p>
            <a:r>
              <a:rPr lang="ru-RU" sz="2800" dirty="0" smtClean="0"/>
              <a:t>4) накинуть свитер на плечи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019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20689"/>
            <a:ext cx="856895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7. Укажи слово</a:t>
            </a:r>
            <a:r>
              <a:rPr lang="ru-RU" sz="2800" b="1" baseline="-25000" dirty="0"/>
              <a:t>, </a:t>
            </a:r>
            <a:r>
              <a:rPr lang="ru-RU" sz="2800" b="1" dirty="0"/>
              <a:t>в котором есть суффикс -ОК. </a:t>
            </a:r>
            <a:endParaRPr lang="ru-RU" sz="2800" dirty="0"/>
          </a:p>
          <a:p>
            <a:r>
              <a:rPr lang="ru-RU" sz="2800" dirty="0"/>
              <a:t>1) замок (старинный) </a:t>
            </a:r>
          </a:p>
          <a:p>
            <a:r>
              <a:rPr lang="ru-RU" sz="2800" dirty="0"/>
              <a:t>2) теремок </a:t>
            </a:r>
          </a:p>
          <a:p>
            <a:r>
              <a:rPr lang="ru-RU" sz="2800" dirty="0"/>
              <a:t>3) совок </a:t>
            </a:r>
          </a:p>
          <a:p>
            <a:r>
              <a:rPr lang="ru-RU" sz="2800" dirty="0"/>
              <a:t>4) потолок </a:t>
            </a:r>
          </a:p>
          <a:p>
            <a:r>
              <a:rPr lang="ru-RU" sz="2800" dirty="0"/>
              <a:t> </a:t>
            </a:r>
          </a:p>
          <a:p>
            <a:r>
              <a:rPr lang="ru-RU" sz="2800" b="1" dirty="0"/>
              <a:t>8. В каком ряду в обоих словах пропущена безударная гласная А? </a:t>
            </a:r>
            <a:endParaRPr lang="ru-RU" sz="2800" dirty="0"/>
          </a:p>
          <a:p>
            <a:r>
              <a:rPr lang="ru-RU" sz="2800" dirty="0"/>
              <a:t>1) д ... </a:t>
            </a:r>
            <a:r>
              <a:rPr lang="ru-RU" sz="2800" dirty="0" err="1"/>
              <a:t>леко</a:t>
            </a:r>
            <a:r>
              <a:rPr lang="ru-RU" sz="2800" dirty="0"/>
              <a:t>,  н ... </a:t>
            </a:r>
            <a:r>
              <a:rPr lang="ru-RU" sz="2800" dirty="0" err="1"/>
              <a:t>сы</a:t>
            </a:r>
            <a:r>
              <a:rPr lang="ru-RU" sz="2800" dirty="0"/>
              <a:t> </a:t>
            </a:r>
          </a:p>
          <a:p>
            <a:r>
              <a:rPr lang="ru-RU" sz="2800" dirty="0"/>
              <a:t>2) л…</a:t>
            </a:r>
            <a:r>
              <a:rPr lang="ru-RU" sz="2800" dirty="0" err="1"/>
              <a:t>донь</a:t>
            </a:r>
            <a:r>
              <a:rPr lang="ru-RU" sz="2800" dirty="0"/>
              <a:t>,  </a:t>
            </a:r>
            <a:r>
              <a:rPr lang="ru-RU" sz="2800" dirty="0" err="1"/>
              <a:t>скв</a:t>
            </a:r>
            <a:r>
              <a:rPr lang="ru-RU" sz="2800" dirty="0"/>
              <a:t> ... </a:t>
            </a:r>
            <a:r>
              <a:rPr lang="ru-RU" sz="2800" dirty="0" err="1"/>
              <a:t>рды</a:t>
            </a:r>
            <a:r>
              <a:rPr lang="ru-RU" sz="2800" dirty="0"/>
              <a:t> </a:t>
            </a:r>
          </a:p>
          <a:p>
            <a:r>
              <a:rPr lang="ru-RU" sz="2800" dirty="0"/>
              <a:t>3) сап…</a:t>
            </a:r>
            <a:r>
              <a:rPr lang="ru-RU" sz="2800" dirty="0" err="1"/>
              <a:t>ги</a:t>
            </a:r>
            <a:r>
              <a:rPr lang="ru-RU" sz="2800" dirty="0"/>
              <a:t>, </a:t>
            </a:r>
            <a:r>
              <a:rPr lang="ru-RU" sz="2800" dirty="0" err="1"/>
              <a:t>кв</a:t>
            </a:r>
            <a:r>
              <a:rPr lang="ru-RU" sz="2800" dirty="0"/>
              <a:t>… </a:t>
            </a:r>
            <a:r>
              <a:rPr lang="ru-RU" sz="2800" dirty="0" err="1"/>
              <a:t>ртира</a:t>
            </a:r>
            <a:r>
              <a:rPr lang="ru-RU" sz="2800" dirty="0"/>
              <a:t> </a:t>
            </a:r>
          </a:p>
          <a:p>
            <a:r>
              <a:rPr lang="ru-RU" sz="2800" dirty="0"/>
              <a:t>4) к….ток,  м ... </a:t>
            </a:r>
            <a:r>
              <a:rPr lang="ru-RU" sz="2800" dirty="0" err="1"/>
              <a:t>стерство</a:t>
            </a:r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339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7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9. В каком слове на месте пропуска должна быть </a:t>
            </a:r>
            <a:r>
              <a:rPr lang="ru-RU" sz="2800" b="1" dirty="0" smtClean="0"/>
              <a:t>буква П</a:t>
            </a:r>
            <a:r>
              <a:rPr lang="ru-RU" sz="2800" b="1" dirty="0"/>
              <a:t>?</a:t>
            </a:r>
            <a:endParaRPr lang="ru-RU" sz="2800" dirty="0"/>
          </a:p>
          <a:p>
            <a:r>
              <a:rPr lang="ru-RU" sz="2800" dirty="0"/>
              <a:t>1) </a:t>
            </a:r>
            <a:r>
              <a:rPr lang="ru-RU" sz="2800" dirty="0" err="1"/>
              <a:t>ро</a:t>
            </a:r>
            <a:r>
              <a:rPr lang="ru-RU" sz="2800" dirty="0"/>
              <a:t> ... кая голубка </a:t>
            </a:r>
          </a:p>
          <a:p>
            <a:r>
              <a:rPr lang="ru-RU" sz="2800" dirty="0"/>
              <a:t>2) тёплая шу ... ка </a:t>
            </a:r>
          </a:p>
          <a:p>
            <a:r>
              <a:rPr lang="ru-RU" sz="2800" dirty="0"/>
              <a:t>3) </a:t>
            </a:r>
            <a:r>
              <a:rPr lang="ru-RU" sz="2800" dirty="0" err="1"/>
              <a:t>оха</a:t>
            </a:r>
            <a:r>
              <a:rPr lang="ru-RU" sz="2800" dirty="0"/>
              <a:t> ... ка травы </a:t>
            </a:r>
          </a:p>
          <a:p>
            <a:r>
              <a:rPr lang="ru-RU" sz="2800" dirty="0"/>
              <a:t>4) врачебная  </a:t>
            </a:r>
            <a:r>
              <a:rPr lang="ru-RU" sz="2800" dirty="0" err="1"/>
              <a:t>оши</a:t>
            </a:r>
            <a:r>
              <a:rPr lang="ru-RU" sz="2800" dirty="0"/>
              <a:t>….ка </a:t>
            </a:r>
          </a:p>
          <a:p>
            <a:r>
              <a:rPr lang="ru-RU" sz="2800" dirty="0"/>
              <a:t> </a:t>
            </a:r>
          </a:p>
          <a:p>
            <a:r>
              <a:rPr lang="ru-RU" sz="2800" dirty="0"/>
              <a:t>10.  </a:t>
            </a:r>
            <a:r>
              <a:rPr lang="ru-RU" sz="2800" u="sng" dirty="0"/>
              <a:t>В предложении </a:t>
            </a:r>
            <a:r>
              <a:rPr lang="ru-RU" sz="2800" b="1" i="1" u="sng" dirty="0"/>
              <a:t>Мы любим читать сказки. </a:t>
            </a:r>
            <a:r>
              <a:rPr lang="ru-RU" sz="2800" u="sng" dirty="0"/>
              <a:t> сло­во </a:t>
            </a:r>
            <a:r>
              <a:rPr lang="ru-RU" sz="2800" b="1" i="1" u="sng" dirty="0"/>
              <a:t>любим</a:t>
            </a:r>
            <a:r>
              <a:rPr lang="ru-RU" sz="2800" u="sng" dirty="0"/>
              <a:t> является </a:t>
            </a:r>
            <a:endParaRPr lang="ru-RU" sz="2800" dirty="0"/>
          </a:p>
          <a:p>
            <a:r>
              <a:rPr lang="ru-RU" sz="2800" dirty="0"/>
              <a:t>1) глаголом </a:t>
            </a:r>
          </a:p>
          <a:p>
            <a:r>
              <a:rPr lang="ru-RU" sz="2800" dirty="0"/>
              <a:t>2) прилагательным </a:t>
            </a:r>
          </a:p>
          <a:p>
            <a:r>
              <a:rPr lang="ru-RU" sz="2800" dirty="0"/>
              <a:t>3) местоимением </a:t>
            </a:r>
          </a:p>
          <a:p>
            <a:r>
              <a:rPr lang="ru-RU" sz="2800" dirty="0"/>
              <a:t>4) существительным </a:t>
            </a:r>
          </a:p>
        </p:txBody>
      </p:sp>
    </p:spTree>
    <p:extLst>
      <p:ext uri="{BB962C8B-B14F-4D97-AF65-F5344CB8AC3E}">
        <p14:creationId xmlns:p14="http://schemas.microsoft.com/office/powerpoint/2010/main" val="362597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6409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11.  Существительное среднего рода является дополнением в предложении </a:t>
            </a:r>
            <a:endParaRPr lang="ru-RU" sz="2800" dirty="0"/>
          </a:p>
          <a:p>
            <a:r>
              <a:rPr lang="ru-RU" sz="2800" dirty="0"/>
              <a:t>1) Без труда не вытащишь и рыбку из пруда. </a:t>
            </a:r>
          </a:p>
          <a:p>
            <a:r>
              <a:rPr lang="ru-RU" sz="2800" dirty="0"/>
              <a:t>2) Всякая птица своим пером красуется. </a:t>
            </a:r>
          </a:p>
          <a:p>
            <a:r>
              <a:rPr lang="ru-RU" sz="2800" dirty="0"/>
              <a:t>3) На чужой сторонушке рад своей </a:t>
            </a:r>
            <a:r>
              <a:rPr lang="ru-RU" sz="2800" dirty="0" err="1"/>
              <a:t>воронушке</a:t>
            </a:r>
            <a:r>
              <a:rPr lang="ru-RU" sz="2800" dirty="0"/>
              <a:t>. </a:t>
            </a:r>
          </a:p>
          <a:p>
            <a:r>
              <a:rPr lang="ru-RU" sz="2800" dirty="0"/>
              <a:t>4) Дело мастера боится. </a:t>
            </a:r>
          </a:p>
          <a:p>
            <a:r>
              <a:rPr lang="ru-RU" sz="2800" dirty="0"/>
              <a:t> </a:t>
            </a:r>
          </a:p>
          <a:p>
            <a:r>
              <a:rPr lang="ru-RU" sz="2800" b="1" dirty="0"/>
              <a:t>12. Какое существительное относится к третьему склонению? </a:t>
            </a:r>
            <a:endParaRPr lang="ru-RU" sz="2800" dirty="0"/>
          </a:p>
          <a:p>
            <a:r>
              <a:rPr lang="ru-RU" sz="2800" dirty="0"/>
              <a:t>1) суп </a:t>
            </a:r>
          </a:p>
          <a:p>
            <a:r>
              <a:rPr lang="ru-RU" sz="2800" dirty="0"/>
              <a:t>2) капуста </a:t>
            </a:r>
          </a:p>
          <a:p>
            <a:r>
              <a:rPr lang="ru-RU" sz="2800" dirty="0"/>
              <a:t>3) салат </a:t>
            </a:r>
          </a:p>
          <a:p>
            <a:r>
              <a:rPr lang="ru-RU" sz="2800" dirty="0"/>
              <a:t>4) зелень </a:t>
            </a:r>
          </a:p>
        </p:txBody>
      </p:sp>
    </p:spTree>
    <p:extLst>
      <p:ext uri="{BB962C8B-B14F-4D97-AF65-F5344CB8AC3E}">
        <p14:creationId xmlns:p14="http://schemas.microsoft.com/office/powerpoint/2010/main" val="20807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8569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u="sng" dirty="0"/>
              <a:t>13. Прилагательное в предложении </a:t>
            </a:r>
            <a:r>
              <a:rPr lang="ru-RU" sz="2800" b="1" i="1" u="sng" dirty="0"/>
              <a:t>В детской поликлинике нам сделали прививки</a:t>
            </a:r>
            <a:r>
              <a:rPr lang="ru-RU" sz="2800" u="sng" dirty="0"/>
              <a:t> употреблено в форме </a:t>
            </a:r>
            <a:endParaRPr lang="ru-RU" sz="2800" dirty="0"/>
          </a:p>
          <a:p>
            <a:r>
              <a:rPr lang="ru-RU" sz="2800" dirty="0"/>
              <a:t>1) мужского рода </a:t>
            </a:r>
          </a:p>
          <a:p>
            <a:r>
              <a:rPr lang="ru-RU" sz="2800" dirty="0"/>
              <a:t>2) женского рода </a:t>
            </a:r>
          </a:p>
          <a:p>
            <a:r>
              <a:rPr lang="ru-RU" sz="2800" dirty="0"/>
              <a:t>3) среднего рода </a:t>
            </a:r>
          </a:p>
          <a:p>
            <a:r>
              <a:rPr lang="ru-RU" sz="2800" dirty="0"/>
              <a:t>4) множественного  числа</a:t>
            </a:r>
          </a:p>
          <a:p>
            <a:r>
              <a:rPr lang="ru-RU" sz="2800" dirty="0"/>
              <a:t> </a:t>
            </a:r>
          </a:p>
          <a:p>
            <a:r>
              <a:rPr lang="ru-RU" sz="2800" b="1" dirty="0"/>
              <a:t>14. В окончании какого  слова пишется буква Е? </a:t>
            </a:r>
            <a:endParaRPr lang="ru-RU" sz="2800" dirty="0"/>
          </a:p>
          <a:p>
            <a:r>
              <a:rPr lang="ru-RU" sz="2800" dirty="0"/>
              <a:t>1) в школьной </a:t>
            </a:r>
            <a:r>
              <a:rPr lang="ru-RU" sz="2800" dirty="0" err="1"/>
              <a:t>тетрад</a:t>
            </a:r>
            <a:r>
              <a:rPr lang="ru-RU" sz="2800" dirty="0"/>
              <a:t> ... </a:t>
            </a:r>
          </a:p>
          <a:p>
            <a:r>
              <a:rPr lang="ru-RU" sz="2800" dirty="0"/>
              <a:t>2) о весёлой </a:t>
            </a:r>
            <a:r>
              <a:rPr lang="ru-RU" sz="2800" dirty="0" err="1"/>
              <a:t>свирел</a:t>
            </a:r>
            <a:r>
              <a:rPr lang="ru-RU" sz="2800" dirty="0"/>
              <a:t> ... </a:t>
            </a:r>
          </a:p>
          <a:p>
            <a:r>
              <a:rPr lang="ru-RU" sz="2800" dirty="0"/>
              <a:t>3) пели </a:t>
            </a:r>
            <a:r>
              <a:rPr lang="ru-RU" sz="2800" dirty="0" err="1"/>
              <a:t>коростел</a:t>
            </a:r>
            <a:r>
              <a:rPr lang="ru-RU" sz="2800" dirty="0"/>
              <a:t> ... </a:t>
            </a:r>
          </a:p>
          <a:p>
            <a:r>
              <a:rPr lang="ru-RU" sz="2800" dirty="0"/>
              <a:t>4) в нашем магазин ... </a:t>
            </a:r>
          </a:p>
        </p:txBody>
      </p:sp>
    </p:spTree>
    <p:extLst>
      <p:ext uri="{BB962C8B-B14F-4D97-AF65-F5344CB8AC3E}">
        <p14:creationId xmlns:p14="http://schemas.microsoft.com/office/powerpoint/2010/main" val="353219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15. Укажи глагол второго спряжения. </a:t>
            </a:r>
            <a:endParaRPr lang="ru-RU" sz="3200" dirty="0"/>
          </a:p>
          <a:p>
            <a:r>
              <a:rPr lang="ru-RU" sz="3200" dirty="0"/>
              <a:t>1) трогать </a:t>
            </a:r>
          </a:p>
          <a:p>
            <a:r>
              <a:rPr lang="ru-RU" sz="3200" dirty="0"/>
              <a:t>2) найти </a:t>
            </a:r>
          </a:p>
          <a:p>
            <a:r>
              <a:rPr lang="ru-RU" sz="3200" dirty="0"/>
              <a:t>3) виться </a:t>
            </a:r>
          </a:p>
          <a:p>
            <a:r>
              <a:rPr lang="ru-RU" sz="3200" dirty="0"/>
              <a:t>4) беспокоиться </a:t>
            </a:r>
          </a:p>
          <a:p>
            <a:r>
              <a:rPr lang="ru-RU" sz="3200" dirty="0"/>
              <a:t> </a:t>
            </a:r>
          </a:p>
          <a:p>
            <a:r>
              <a:rPr lang="ru-RU" sz="3200" b="1" dirty="0"/>
              <a:t>16.  Время глагола верно определено у слова :</a:t>
            </a:r>
            <a:endParaRPr lang="ru-RU" sz="3200" dirty="0"/>
          </a:p>
          <a:p>
            <a:r>
              <a:rPr lang="ru-RU" sz="3200" dirty="0"/>
              <a:t>1) заметил - настоящее время </a:t>
            </a:r>
          </a:p>
          <a:p>
            <a:r>
              <a:rPr lang="ru-RU" sz="3200" dirty="0"/>
              <a:t>2) едет - настоящее время </a:t>
            </a:r>
          </a:p>
          <a:p>
            <a:r>
              <a:rPr lang="ru-RU" sz="3200" dirty="0"/>
              <a:t>3) буду колоть - прошедшее время </a:t>
            </a:r>
          </a:p>
          <a:p>
            <a:r>
              <a:rPr lang="ru-RU" sz="3200" dirty="0"/>
              <a:t>4) выкипело - настоящее время </a:t>
            </a:r>
          </a:p>
        </p:txBody>
      </p:sp>
    </p:spTree>
    <p:extLst>
      <p:ext uri="{BB962C8B-B14F-4D97-AF65-F5344CB8AC3E}">
        <p14:creationId xmlns:p14="http://schemas.microsoft.com/office/powerpoint/2010/main" val="370627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50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Тема50</Template>
  <TotalTime>56</TotalTime>
  <Words>802</Words>
  <Application>Microsoft Office PowerPoint</Application>
  <PresentationFormat>Экран (4:3)</PresentationFormat>
  <Paragraphs>261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Тема50</vt:lpstr>
      <vt:lpstr>Тест 4 класс  русский язык  вариант 1.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Ответы  вариант 1.</dc:title>
  <dc:creator>Дмитрий Каленюк</dc:creator>
  <cp:lastModifiedBy>Дмитрий Каленюк</cp:lastModifiedBy>
  <cp:revision>9</cp:revision>
  <dcterms:created xsi:type="dcterms:W3CDTF">2013-03-20T17:52:03Z</dcterms:created>
  <dcterms:modified xsi:type="dcterms:W3CDTF">2013-03-31T15:10:33Z</dcterms:modified>
</cp:coreProperties>
</file>