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642910" y="500042"/>
            <a:ext cx="2143139" cy="5951554"/>
          </a:xfrm>
          <a:prstGeom prst="plaqu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pic>
        <p:nvPicPr>
          <p:cNvPr id="5" name="Picture 1" descr="http://wiki.vladimir.i-edu.ru/images/a/af/%D0%A1%D0%BE%D0%B2%D0%B0_%D1%81_%D0%BA%D0%BD%D0%B8%D0%B3%D0%BE%D0%B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2078881" cy="21769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7" y="1785926"/>
            <a:ext cx="2000265" cy="9525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i="1" dirty="0">
                <a:solidFill>
                  <a:schemeClr val="tx1"/>
                </a:solidFill>
              </a:rPr>
              <a:t>Рекомендации логопеда</a:t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> для родителей.</a:t>
            </a:r>
          </a:p>
        </p:txBody>
      </p:sp>
      <p:sp>
        <p:nvSpPr>
          <p:cNvPr id="7" name="Табличка 6"/>
          <p:cNvSpPr/>
          <p:nvPr/>
        </p:nvSpPr>
        <p:spPr>
          <a:xfrm>
            <a:off x="3400425" y="500042"/>
            <a:ext cx="2386021" cy="6000792"/>
          </a:xfrm>
          <a:prstGeom prst="plaqu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2857496"/>
            <a:ext cx="2400299" cy="2708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i="1" dirty="0">
                <a:solidFill>
                  <a:schemeClr val="tx1"/>
                </a:solidFill>
              </a:rPr>
              <a:t>Логопедический кабинет находится в правом крыле первого этажа.</a:t>
            </a:r>
            <a:br>
              <a:rPr lang="ru-RU" sz="1600" i="1" dirty="0">
                <a:solidFill>
                  <a:schemeClr val="tx1"/>
                </a:solidFill>
              </a:rPr>
            </a:br>
            <a:r>
              <a:rPr lang="ru-RU" sz="1600" i="1" dirty="0">
                <a:solidFill>
                  <a:schemeClr val="tx1"/>
                </a:solidFill>
              </a:rPr>
              <a:t>Время консультаций:</a:t>
            </a:r>
            <a:r>
              <a:rPr lang="ru-RU" sz="1400" i="1" dirty="0">
                <a:solidFill>
                  <a:schemeClr val="tx1"/>
                </a:solidFill>
              </a:rPr>
              <a:t/>
            </a:r>
            <a:br>
              <a:rPr lang="ru-RU" sz="1400" i="1" dirty="0">
                <a:solidFill>
                  <a:schemeClr val="tx1"/>
                </a:solidFill>
              </a:rPr>
            </a:br>
            <a:r>
              <a:rPr lang="ru-RU" sz="1400" i="1" dirty="0">
                <a:solidFill>
                  <a:schemeClr val="tx1"/>
                </a:solidFill>
              </a:rPr>
              <a:t>четверг</a:t>
            </a:r>
            <a:r>
              <a:rPr lang="ru-RU" sz="1400" i="1" baseline="0" dirty="0">
                <a:solidFill>
                  <a:schemeClr val="tx1"/>
                </a:solidFill>
              </a:rPr>
              <a:t> с 16:00 до 17:00</a:t>
            </a:r>
            <a:br>
              <a:rPr lang="ru-RU" sz="1400" i="1" baseline="0" dirty="0">
                <a:solidFill>
                  <a:schemeClr val="tx1"/>
                </a:solidFill>
              </a:rPr>
            </a:br>
            <a:r>
              <a:rPr lang="ru-RU" sz="1400" i="1" baseline="0" dirty="0">
                <a:solidFill>
                  <a:schemeClr val="tx1"/>
                </a:solidFill>
              </a:rPr>
              <a:t/>
            </a:r>
            <a:br>
              <a:rPr lang="ru-RU" sz="1400" i="1" baseline="0" dirty="0">
                <a:solidFill>
                  <a:schemeClr val="tx1"/>
                </a:solidFill>
              </a:rPr>
            </a:b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1" y="1000108"/>
            <a:ext cx="2143140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i="1">
                <a:solidFill>
                  <a:schemeClr val="tx1"/>
                </a:solidFill>
              </a:rPr>
              <a:t>Учитель - логопед</a:t>
            </a:r>
          </a:p>
          <a:p>
            <a:pPr algn="ctr"/>
            <a:r>
              <a:rPr lang="ru-RU" sz="1400" b="1" i="1">
                <a:solidFill>
                  <a:schemeClr val="tx1"/>
                </a:solidFill>
              </a:rPr>
              <a:t>Бобрикова </a:t>
            </a:r>
          </a:p>
          <a:p>
            <a:pPr algn="ctr"/>
            <a:r>
              <a:rPr lang="ru-RU" sz="1400" b="1" i="1">
                <a:solidFill>
                  <a:schemeClr val="tx1"/>
                </a:solidFill>
              </a:rPr>
              <a:t>Инна Алексеевна</a:t>
            </a:r>
          </a:p>
          <a:p>
            <a:pPr algn="ctr"/>
            <a:r>
              <a:rPr lang="ru-RU" sz="1400" i="1">
                <a:solidFill>
                  <a:schemeClr val="tx1"/>
                </a:solidFill>
              </a:rPr>
              <a:t>МБОУ СШ №21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 l="39371" t="17325" r="7684" b="16595"/>
          <a:stretch>
            <a:fillRect/>
          </a:stretch>
        </p:blipFill>
        <p:spPr bwMode="auto">
          <a:xfrm>
            <a:off x="4762" y="-176212"/>
            <a:ext cx="9134475" cy="72104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1</cp:revision>
  <dcterms:created xsi:type="dcterms:W3CDTF">2015-09-02T15:36:31Z</dcterms:created>
  <dcterms:modified xsi:type="dcterms:W3CDTF">2015-09-02T15:40:07Z</dcterms:modified>
</cp:coreProperties>
</file>