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5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D3FD2-8E21-4363-A842-0C7CB842CCF6}" type="datetimeFigureOut">
              <a:rPr lang="ru-RU" smtClean="0"/>
              <a:t>16.09.2015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D67FC-D622-4444-9A68-B916B2DD893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Одежда. </a:t>
            </a:r>
            <a:r>
              <a:rPr lang="ru-RU"/>
              <a:t>Традиционный костюм, обувь крестьян и бояр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Одежда. Традиционный костюм, обувь крестьян и бояр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Одежда. Традиционный костюм, обувь крестьян и бояр</dc:title>
  <dc:creator>user</dc:creator>
  <cp:lastModifiedBy>user</cp:lastModifiedBy>
  <cp:revision>1</cp:revision>
  <dcterms:created xsi:type="dcterms:W3CDTF">2015-09-16T16:45:26Z</dcterms:created>
  <dcterms:modified xsi:type="dcterms:W3CDTF">2015-09-16T16:45:42Z</dcterms:modified>
</cp:coreProperties>
</file>