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sldIdLst>
    <p:sldId id="256" r:id="rId2"/>
    <p:sldId id="257" r:id="rId3"/>
    <p:sldId id="258" r:id="rId4"/>
    <p:sldId id="261" r:id="rId5"/>
    <p:sldId id="262" r:id="rId6"/>
    <p:sldId id="263" r:id="rId7"/>
    <p:sldId id="265" r:id="rId8"/>
    <p:sldId id="266" r:id="rId9"/>
    <p:sldId id="267" r:id="rId10"/>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5" name="Скругленный прямоугольник 14"/>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Скругленный прямоугольник 9"/>
          <p:cNvSpPr/>
          <p:nvPr/>
        </p:nvSpPr>
        <p:spPr>
          <a:xfrm>
            <a:off x="418596" y="434162"/>
            <a:ext cx="8306809" cy="3108960"/>
          </a:xfrm>
          <a:prstGeom prst="roundRect">
            <a:avLst>
              <a:gd name="adj" fmla="val 4578"/>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Заголовок 4"/>
          <p:cNvSpPr>
            <a:spLocks noGrp="1"/>
          </p:cNvSpPr>
          <p:nvPr>
            <p:ph type="ctrTitle"/>
          </p:nvPr>
        </p:nvSpPr>
        <p:spPr>
          <a:xfrm>
            <a:off x="722376" y="1820206"/>
            <a:ext cx="7772400" cy="1828800"/>
          </a:xfrm>
        </p:spPr>
        <p:txBody>
          <a:bodyPr lIns="45720" rIns="45720" bIns="45720"/>
          <a:lstStyle>
            <a:lvl1pPr algn="r">
              <a:defRPr sz="4500" b="1">
                <a:solidFill>
                  <a:schemeClr val="accent1">
                    <a:tint val="88000"/>
                    <a:satMod val="150000"/>
                  </a:schemeClr>
                </a:solidFill>
                <a:effectLst>
                  <a:outerShdw blurRad="53975" dist="22860" dir="5400000" algn="tl" rotWithShape="0">
                    <a:srgbClr val="000000">
                      <a:alpha val="55000"/>
                    </a:srgbClr>
                  </a:outerShdw>
                </a:effectLst>
              </a:defRPr>
            </a:lvl1pPr>
            <a:extLst/>
          </a:lstStyle>
          <a:p>
            <a:r>
              <a:rPr kumimoji="0" lang="ru-RU" smtClean="0"/>
              <a:t>Образец заголовка</a:t>
            </a:r>
            <a:endParaRPr kumimoji="0" lang="en-US"/>
          </a:p>
        </p:txBody>
      </p:sp>
      <p:sp>
        <p:nvSpPr>
          <p:cNvPr id="20" name="Подзаголовок 19"/>
          <p:cNvSpPr>
            <a:spLocks noGrp="1"/>
          </p:cNvSpPr>
          <p:nvPr>
            <p:ph type="subTitle" idx="1"/>
          </p:nvPr>
        </p:nvSpPr>
        <p:spPr>
          <a:xfrm>
            <a:off x="722376" y="3685032"/>
            <a:ext cx="7772400" cy="914400"/>
          </a:xfrm>
        </p:spPr>
        <p:txBody>
          <a:bodyPr lIns="182880" tIns="0"/>
          <a:lstStyle>
            <a:lvl1pPr marL="36576" indent="0" algn="r">
              <a:spcBef>
                <a:spcPts val="0"/>
              </a:spcBef>
              <a:buNone/>
              <a:defRPr sz="2000">
                <a:solidFill>
                  <a:schemeClr val="bg2">
                    <a:shade val="2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sp>
        <p:nvSpPr>
          <p:cNvPr id="19" name="Дата 18"/>
          <p:cNvSpPr>
            <a:spLocks noGrp="1"/>
          </p:cNvSpPr>
          <p:nvPr>
            <p:ph type="dt" sz="half" idx="10"/>
          </p:nvPr>
        </p:nvSpPr>
        <p:spPr/>
        <p:txBody>
          <a:bodyPr/>
          <a:lstStyle>
            <a:extLst/>
          </a:lstStyle>
          <a:p>
            <a:fld id="{93EA75DD-E455-4F99-A159-8C187B16A853}" type="datetimeFigureOut">
              <a:rPr lang="ru-RU" smtClean="0"/>
              <a:pPr/>
              <a:t>18.09.2015</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11" name="Номер слайда 10"/>
          <p:cNvSpPr>
            <a:spLocks noGrp="1"/>
          </p:cNvSpPr>
          <p:nvPr>
            <p:ph type="sldNum" sz="quarter" idx="12"/>
          </p:nvPr>
        </p:nvSpPr>
        <p:spPr/>
        <p:txBody>
          <a:bodyPr/>
          <a:lstStyle>
            <a:extLst/>
          </a:lstStyle>
          <a:p>
            <a:fld id="{CB9D2BA8-794E-46E6-AB52-5B374B820A83}" type="slidenum">
              <a:rPr lang="ru-RU" smtClean="0"/>
              <a:pPr/>
              <a:t>‹#›</a:t>
            </a:fld>
            <a:endParaRPr lang="ru-RU"/>
          </a:p>
        </p:txBody>
      </p:sp>
    </p:spTree>
  </p:cSld>
  <p:clrMapOvr>
    <a:masterClrMapping/>
  </p:clrMapOvr>
  <p:transition>
    <p:wip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4983480"/>
            <a:ext cx="8183880" cy="1051560"/>
          </a:xfrm>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502920" y="530352"/>
            <a:ext cx="8183880" cy="4187952"/>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93EA75DD-E455-4F99-A159-8C187B16A853}" type="datetimeFigureOut">
              <a:rPr lang="ru-RU" smtClean="0"/>
              <a:pPr/>
              <a:t>18.09.2015</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CB9D2BA8-794E-46E6-AB52-5B374B820A83}" type="slidenum">
              <a:rPr lang="ru-RU" smtClean="0"/>
              <a:pPr/>
              <a:t>‹#›</a:t>
            </a:fld>
            <a:endParaRPr lang="ru-RU"/>
          </a:p>
        </p:txBody>
      </p:sp>
    </p:spTree>
  </p:cSld>
  <p:clrMapOvr>
    <a:masterClrMapping/>
  </p:clrMapOvr>
  <p:transition>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533404"/>
            <a:ext cx="1981200" cy="5257799"/>
          </a:xfrm>
        </p:spPr>
        <p:txBody>
          <a:bodyPr vert="eaVe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533400" y="533402"/>
            <a:ext cx="5943600" cy="5257801"/>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93EA75DD-E455-4F99-A159-8C187B16A853}" type="datetimeFigureOut">
              <a:rPr lang="ru-RU" smtClean="0"/>
              <a:pPr/>
              <a:t>18.09.2015</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CB9D2BA8-794E-46E6-AB52-5B374B820A83}" type="slidenum">
              <a:rPr lang="ru-RU" smtClean="0"/>
              <a:pPr/>
              <a:t>‹#›</a:t>
            </a:fld>
            <a:endParaRPr lang="ru-RU"/>
          </a:p>
        </p:txBody>
      </p:sp>
    </p:spTree>
  </p:cSld>
  <p:clrMapOvr>
    <a:masterClrMapping/>
  </p:clrMapOvr>
  <p:transition>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4983480"/>
            <a:ext cx="8183880" cy="1051560"/>
          </a:xfrm>
        </p:spPr>
        <p:txBody>
          <a:bodyPr/>
          <a:lstStyle>
            <a:extLst/>
          </a:lstStyle>
          <a:p>
            <a:r>
              <a:rPr kumimoji="0" lang="ru-RU" smtClean="0"/>
              <a:t>Образец заголовка</a:t>
            </a:r>
            <a:endParaRPr kumimoji="0" lang="en-US"/>
          </a:p>
        </p:txBody>
      </p:sp>
      <p:sp>
        <p:nvSpPr>
          <p:cNvPr id="3" name="Содержимое 2"/>
          <p:cNvSpPr>
            <a:spLocks noGrp="1"/>
          </p:cNvSpPr>
          <p:nvPr>
            <p:ph idx="1"/>
          </p:nvPr>
        </p:nvSpPr>
        <p:spPr>
          <a:xfrm>
            <a:off x="502920" y="530352"/>
            <a:ext cx="8183880" cy="4187952"/>
          </a:xfrm>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93EA75DD-E455-4F99-A159-8C187B16A853}" type="datetimeFigureOut">
              <a:rPr lang="ru-RU" smtClean="0"/>
              <a:pPr/>
              <a:t>18.09.2015</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CB9D2BA8-794E-46E6-AB52-5B374B820A83}" type="slidenum">
              <a:rPr lang="ru-RU" smtClean="0"/>
              <a:pPr/>
              <a:t>‹#›</a:t>
            </a:fld>
            <a:endParaRPr lang="ru-RU"/>
          </a:p>
        </p:txBody>
      </p:sp>
    </p:spTree>
  </p:cSld>
  <p:clrMapOvr>
    <a:masterClrMapping/>
  </p:clrMapOvr>
  <p:transition>
    <p:wip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14" name="Скругленный прямоугольник 13"/>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Скругленный прямоугольник 10"/>
          <p:cNvSpPr/>
          <p:nvPr/>
        </p:nvSpPr>
        <p:spPr>
          <a:xfrm>
            <a:off x="418596" y="434162"/>
            <a:ext cx="8306809" cy="4341329"/>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a:xfrm>
            <a:off x="468344" y="4928616"/>
            <a:ext cx="8183880" cy="676656"/>
          </a:xfrm>
        </p:spPr>
        <p:txBody>
          <a:bodyPr lIns="91440" bIns="0" anchor="b"/>
          <a:lstStyle>
            <a:lvl1pPr algn="l">
              <a:buNone/>
              <a:defRPr sz="3600" b="0" cap="none" baseline="0">
                <a:solidFill>
                  <a:schemeClr val="bg2">
                    <a:shade val="25000"/>
                  </a:schemeClr>
                </a:solidFill>
                <a:effectLst/>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68344" y="5624484"/>
            <a:ext cx="8183880" cy="420624"/>
          </a:xfrm>
        </p:spPr>
        <p:txBody>
          <a:bodyPr lIns="118872" tIns="0" anchor="t"/>
          <a:lstStyle>
            <a:lvl1pPr marL="0" marR="36576" indent="0" algn="l">
              <a:spcBef>
                <a:spcPts val="0"/>
              </a:spcBef>
              <a:spcAft>
                <a:spcPts val="0"/>
              </a:spcAft>
              <a:buNone/>
              <a:defRPr sz="1800" b="0">
                <a:solidFill>
                  <a:schemeClr val="accent1">
                    <a:shade val="50000"/>
                    <a:satMod val="110000"/>
                  </a:schemeClr>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extLst/>
          </a:lstStyle>
          <a:p>
            <a:fld id="{93EA75DD-E455-4F99-A159-8C187B16A853}" type="datetimeFigureOut">
              <a:rPr lang="ru-RU" smtClean="0"/>
              <a:pPr/>
              <a:t>18.09.2015</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CB9D2BA8-794E-46E6-AB52-5B374B820A83}" type="slidenum">
              <a:rPr lang="ru-RU" smtClean="0"/>
              <a:pPr/>
              <a:t>‹#›</a:t>
            </a:fld>
            <a:endParaRPr lang="ru-RU"/>
          </a:p>
        </p:txBody>
      </p:sp>
    </p:spTree>
  </p:cSld>
  <p:clrMapOvr>
    <a:masterClrMapping/>
  </p:clrMapOvr>
  <p:transition>
    <p:wip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Содержимое 2"/>
          <p:cNvSpPr>
            <a:spLocks noGrp="1"/>
          </p:cNvSpPr>
          <p:nvPr>
            <p:ph sz="half" idx="1"/>
          </p:nvPr>
        </p:nvSpPr>
        <p:spPr>
          <a:xfrm>
            <a:off x="514352"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755360"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93EA75DD-E455-4F99-A159-8C187B16A853}" type="datetimeFigureOut">
              <a:rPr lang="ru-RU" smtClean="0"/>
              <a:pPr/>
              <a:t>18.09.2015</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CB9D2BA8-794E-46E6-AB52-5B374B820A83}" type="slidenum">
              <a:rPr lang="ru-RU" smtClean="0"/>
              <a:pPr/>
              <a:t>‹#›</a:t>
            </a:fld>
            <a:endParaRPr lang="ru-RU"/>
          </a:p>
        </p:txBody>
      </p:sp>
    </p:spTree>
  </p:cSld>
  <p:clrMapOvr>
    <a:masterClrMapping/>
  </p:clrMapOvr>
  <p:transition>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4983480"/>
            <a:ext cx="8183880" cy="1051560"/>
          </a:xfrm>
        </p:spPr>
        <p:txBody>
          <a:bodyPr anchor="b"/>
          <a:lstStyle>
            <a:lvl1pPr>
              <a:defRPr b="1"/>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607224" y="579438"/>
            <a:ext cx="3931920" cy="792162"/>
          </a:xfrm>
        </p:spPr>
        <p:txBody>
          <a:bodyPr lIns="146304"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52169" y="579438"/>
            <a:ext cx="3931920" cy="792162"/>
          </a:xfrm>
        </p:spPr>
        <p:txBody>
          <a:bodyPr lIns="137160"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607224"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52169"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93EA75DD-E455-4F99-A159-8C187B16A853}" type="datetimeFigureOut">
              <a:rPr lang="ru-RU" smtClean="0"/>
              <a:pPr/>
              <a:t>18.09.2015</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9" name="Номер слайда 8"/>
          <p:cNvSpPr>
            <a:spLocks noGrp="1"/>
          </p:cNvSpPr>
          <p:nvPr>
            <p:ph type="sldNum" sz="quarter" idx="12"/>
          </p:nvPr>
        </p:nvSpPr>
        <p:spPr/>
        <p:txBody>
          <a:bodyPr/>
          <a:lstStyle>
            <a:extLst/>
          </a:lstStyle>
          <a:p>
            <a:fld id="{CB9D2BA8-794E-46E6-AB52-5B374B820A83}" type="slidenum">
              <a:rPr lang="ru-RU" smtClean="0"/>
              <a:pPr/>
              <a:t>‹#›</a:t>
            </a:fld>
            <a:endParaRPr lang="ru-RU"/>
          </a:p>
        </p:txBody>
      </p:sp>
    </p:spTree>
  </p:cSld>
  <p:clrMapOvr>
    <a:masterClrMapping/>
  </p:clrMapOvr>
  <p:transition>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extLst/>
          </a:lstStyle>
          <a:p>
            <a:fld id="{93EA75DD-E455-4F99-A159-8C187B16A853}" type="datetimeFigureOut">
              <a:rPr lang="ru-RU" smtClean="0"/>
              <a:pPr/>
              <a:t>18.09.2015</a:t>
            </a:fld>
            <a:endParaRPr lang="ru-RU"/>
          </a:p>
        </p:txBody>
      </p:sp>
      <p:sp>
        <p:nvSpPr>
          <p:cNvPr id="4" name="Нижний колонтитул 3"/>
          <p:cNvSpPr>
            <a:spLocks noGrp="1"/>
          </p:cNvSpPr>
          <p:nvPr>
            <p:ph type="ftr" sz="quarter" idx="11"/>
          </p:nvPr>
        </p:nvSpPr>
        <p:spPr/>
        <p:txBody>
          <a:bodyPr/>
          <a:lstStyle>
            <a:extLst/>
          </a:lstStyle>
          <a:p>
            <a:endParaRPr lang="ru-RU"/>
          </a:p>
        </p:txBody>
      </p:sp>
      <p:sp>
        <p:nvSpPr>
          <p:cNvPr id="5" name="Номер слайда 4"/>
          <p:cNvSpPr>
            <a:spLocks noGrp="1"/>
          </p:cNvSpPr>
          <p:nvPr>
            <p:ph type="sldNum" sz="quarter" idx="12"/>
          </p:nvPr>
        </p:nvSpPr>
        <p:spPr/>
        <p:txBody>
          <a:bodyPr/>
          <a:lstStyle>
            <a:extLst/>
          </a:lstStyle>
          <a:p>
            <a:fld id="{CB9D2BA8-794E-46E6-AB52-5B374B820A83}" type="slidenum">
              <a:rPr lang="ru-RU" smtClean="0"/>
              <a:pPr/>
              <a:t>‹#›</a:t>
            </a:fld>
            <a:endParaRPr lang="ru-RU"/>
          </a:p>
        </p:txBody>
      </p:sp>
    </p:spTree>
  </p:cSld>
  <p:clrMapOvr>
    <a:masterClrMapping/>
  </p:clrMapOvr>
  <p:transition>
    <p:wip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7" name="Скругленный прямоугольник 6"/>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Дата 1"/>
          <p:cNvSpPr>
            <a:spLocks noGrp="1"/>
          </p:cNvSpPr>
          <p:nvPr>
            <p:ph type="dt" sz="half" idx="10"/>
          </p:nvPr>
        </p:nvSpPr>
        <p:spPr/>
        <p:txBody>
          <a:bodyPr/>
          <a:lstStyle>
            <a:extLst/>
          </a:lstStyle>
          <a:p>
            <a:fld id="{93EA75DD-E455-4F99-A159-8C187B16A853}" type="datetimeFigureOut">
              <a:rPr lang="ru-RU" smtClean="0"/>
              <a:pPr/>
              <a:t>18.09.2015</a:t>
            </a:fld>
            <a:endParaRPr lang="ru-RU"/>
          </a:p>
        </p:txBody>
      </p:sp>
      <p:sp>
        <p:nvSpPr>
          <p:cNvPr id="3" name="Нижний колонтитул 2"/>
          <p:cNvSpPr>
            <a:spLocks noGrp="1"/>
          </p:cNvSpPr>
          <p:nvPr>
            <p:ph type="ftr" sz="quarter" idx="11"/>
          </p:nvPr>
        </p:nvSpPr>
        <p:spPr/>
        <p:txBody>
          <a:bodyPr/>
          <a:lstStyle>
            <a:extLst/>
          </a:lstStyle>
          <a:p>
            <a:endParaRPr lang="ru-RU"/>
          </a:p>
        </p:txBody>
      </p:sp>
      <p:sp>
        <p:nvSpPr>
          <p:cNvPr id="4" name="Номер слайда 3"/>
          <p:cNvSpPr>
            <a:spLocks noGrp="1"/>
          </p:cNvSpPr>
          <p:nvPr>
            <p:ph type="sldNum" sz="quarter" idx="12"/>
          </p:nvPr>
        </p:nvSpPr>
        <p:spPr/>
        <p:txBody>
          <a:bodyPr/>
          <a:lstStyle>
            <a:extLst/>
          </a:lstStyle>
          <a:p>
            <a:fld id="{CB9D2BA8-794E-46E6-AB52-5B374B820A83}" type="slidenum">
              <a:rPr lang="ru-RU" smtClean="0"/>
              <a:pPr/>
              <a:t>‹#›</a:t>
            </a:fld>
            <a:endParaRPr lang="ru-RU"/>
          </a:p>
        </p:txBody>
      </p:sp>
    </p:spTree>
  </p:cSld>
  <p:clrMapOvr>
    <a:masterClrMapping/>
  </p:clrMapOvr>
  <p:transition>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538784" y="533400"/>
            <a:ext cx="2971800" cy="914400"/>
          </a:xfrm>
        </p:spPr>
        <p:txBody>
          <a:bodyPr anchor="b"/>
          <a:lstStyle>
            <a:lvl1pPr algn="l">
              <a:buNone/>
              <a:defRPr sz="2200" b="1">
                <a:solidFill>
                  <a:schemeClr val="accent1"/>
                </a:solidFill>
              </a:defRPr>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5538847" y="1447802"/>
            <a:ext cx="2971800" cy="4206112"/>
          </a:xfrm>
        </p:spPr>
        <p:txBody>
          <a:bodyPr lIns="91440"/>
          <a:lstStyle>
            <a:lvl1pPr marL="18288" marR="18288" indent="0">
              <a:spcBef>
                <a:spcPts val="0"/>
              </a:spcBef>
              <a:buNone/>
              <a:defRPr sz="1400">
                <a:solidFill>
                  <a:schemeClr val="tx1"/>
                </a:solidFill>
              </a:defRPr>
            </a:lvl1pPr>
            <a:lvl2pPr>
              <a:buNone/>
              <a:defRPr sz="1200">
                <a:solidFill>
                  <a:schemeClr val="tx1"/>
                </a:solidFill>
              </a:defRPr>
            </a:lvl2pPr>
            <a:lvl3pPr>
              <a:buNone/>
              <a:defRPr sz="1000">
                <a:solidFill>
                  <a:schemeClr val="tx1"/>
                </a:solidFill>
              </a:defRPr>
            </a:lvl3pPr>
            <a:lvl4pPr>
              <a:buNone/>
              <a:defRPr sz="900">
                <a:solidFill>
                  <a:schemeClr val="tx1"/>
                </a:solidFill>
              </a:defRPr>
            </a:lvl4pPr>
            <a:lvl5pPr>
              <a:buNone/>
              <a:defRPr sz="900">
                <a:solidFill>
                  <a:schemeClr val="tx1"/>
                </a:solidFill>
              </a:defRPr>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1"/>
          </p:nvPr>
        </p:nvSpPr>
        <p:spPr>
          <a:xfrm>
            <a:off x="761372" y="930144"/>
            <a:ext cx="4626159" cy="4724402"/>
          </a:xfrm>
        </p:spPr>
        <p:txBody>
          <a:bodyPr/>
          <a:lstStyle>
            <a:lvl1pPr>
              <a:defRPr sz="2800">
                <a:solidFill>
                  <a:schemeClr val="tx1"/>
                </a:solidFill>
              </a:defRPr>
            </a:lvl1pPr>
            <a:lvl2pPr>
              <a:defRPr sz="2600">
                <a:solidFill>
                  <a:schemeClr val="tx1"/>
                </a:solidFill>
              </a:defRPr>
            </a:lvl2pPr>
            <a:lvl3pPr>
              <a:defRPr sz="2400">
                <a:solidFill>
                  <a:schemeClr val="tx1"/>
                </a:solidFill>
              </a:defRPr>
            </a:lvl3pPr>
            <a:lvl4pPr>
              <a:defRPr sz="2000">
                <a:solidFill>
                  <a:schemeClr val="tx1"/>
                </a:solidFill>
              </a:defRPr>
            </a:lvl4pPr>
            <a:lvl5pPr>
              <a:defRPr sz="2000">
                <a:solidFill>
                  <a:schemeClr val="tx1"/>
                </a:solidFill>
              </a:defRPr>
            </a:lvl5pPr>
            <a:lvl6pPr>
              <a:buNone/>
              <a:defRPr/>
            </a:lvl6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93EA75DD-E455-4F99-A159-8C187B16A853}" type="datetimeFigureOut">
              <a:rPr lang="ru-RU" smtClean="0"/>
              <a:pPr/>
              <a:t>18.09.2015</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CB9D2BA8-794E-46E6-AB52-5B374B820A83}" type="slidenum">
              <a:rPr lang="ru-RU" smtClean="0"/>
              <a:pPr/>
              <a:t>‹#›</a:t>
            </a:fld>
            <a:endParaRPr lang="ru-RU"/>
          </a:p>
        </p:txBody>
      </p:sp>
    </p:spTree>
  </p:cSld>
  <p:clrMapOvr>
    <a:masterClrMapping/>
  </p:clrMapOvr>
  <p:transition>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5" name="Скругленный прямоугольник 14"/>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Прямоугольник с одним скругленным углом 10"/>
          <p:cNvSpPr/>
          <p:nvPr/>
        </p:nvSpPr>
        <p:spPr>
          <a:xfrm>
            <a:off x="6400800" y="434162"/>
            <a:ext cx="2324605" cy="4343400"/>
          </a:xfrm>
          <a:prstGeom prst="round1Rect">
            <a:avLst>
              <a:gd name="adj" fmla="val 2748"/>
            </a:avLst>
          </a:prstGeom>
          <a:solidFill>
            <a:srgbClr val="1C1C1C"/>
          </a:soli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a:xfrm>
            <a:off x="457200" y="5012056"/>
            <a:ext cx="8229600" cy="1051560"/>
          </a:xfrm>
        </p:spPr>
        <p:txBody>
          <a:bodyPr anchor="t"/>
          <a:lstStyle>
            <a:lvl1pPr algn="l">
              <a:buNone/>
              <a:defRPr sz="3600" b="0">
                <a:solidFill>
                  <a:schemeClr val="bg2">
                    <a:shade val="25000"/>
                  </a:schemeClr>
                </a:solidFill>
                <a:effectLst/>
              </a:defRPr>
            </a:lvl1pPr>
            <a:extLst/>
          </a:lstStyle>
          <a:p>
            <a:r>
              <a:rPr kumimoji="0" lang="ru-RU" smtClean="0"/>
              <a:t>Образец заголовка</a:t>
            </a:r>
            <a:endParaRPr kumimoji="0" lang="en-US"/>
          </a:p>
        </p:txBody>
      </p:sp>
      <p:sp>
        <p:nvSpPr>
          <p:cNvPr id="4" name="Текст 3"/>
          <p:cNvSpPr>
            <a:spLocks noGrp="1"/>
          </p:cNvSpPr>
          <p:nvPr>
            <p:ph type="body" sz="half" idx="2"/>
          </p:nvPr>
        </p:nvSpPr>
        <p:spPr bwMode="grayWhite">
          <a:xfrm>
            <a:off x="6462712" y="533400"/>
            <a:ext cx="2240280" cy="4211480"/>
          </a:xfrm>
        </p:spPr>
        <p:txBody>
          <a:bodyPr lIns="91440"/>
          <a:lstStyle>
            <a:lvl1pPr marL="45720" indent="0" algn="l">
              <a:spcBef>
                <a:spcPts val="0"/>
              </a:spcBef>
              <a:buNone/>
              <a:defRPr sz="1400">
                <a:solidFill>
                  <a:srgbClr val="FFFFFF"/>
                </a:solidFill>
              </a:defRPr>
            </a:lvl1pPr>
            <a:lvl2pPr>
              <a:defRPr sz="1200">
                <a:solidFill>
                  <a:srgbClr val="FFFFFF"/>
                </a:solidFill>
              </a:defRPr>
            </a:lvl2pPr>
            <a:lvl3pPr>
              <a:defRPr sz="1000">
                <a:solidFill>
                  <a:srgbClr val="FFFFFF"/>
                </a:solidFill>
              </a:defRPr>
            </a:lvl3pPr>
            <a:lvl4pPr>
              <a:defRPr sz="900">
                <a:solidFill>
                  <a:srgbClr val="FFFFFF"/>
                </a:solidFill>
              </a:defRPr>
            </a:lvl4pPr>
            <a:lvl5pPr>
              <a:defRPr sz="900">
                <a:solidFill>
                  <a:srgbClr val="FFFFFF"/>
                </a:solidFill>
              </a:defRPr>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93EA75DD-E455-4F99-A159-8C187B16A853}" type="datetimeFigureOut">
              <a:rPr lang="ru-RU" smtClean="0"/>
              <a:pPr/>
              <a:t>18.09.2015</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CB9D2BA8-794E-46E6-AB52-5B374B820A83}" type="slidenum">
              <a:rPr lang="ru-RU" smtClean="0"/>
              <a:pPr/>
              <a:t>‹#›</a:t>
            </a:fld>
            <a:endParaRPr lang="ru-RU"/>
          </a:p>
        </p:txBody>
      </p:sp>
      <p:sp>
        <p:nvSpPr>
          <p:cNvPr id="3" name="Рисунок 2"/>
          <p:cNvSpPr>
            <a:spLocks noGrp="1"/>
          </p:cNvSpPr>
          <p:nvPr>
            <p:ph type="pic" idx="1"/>
          </p:nvPr>
        </p:nvSpPr>
        <p:spPr>
          <a:xfrm>
            <a:off x="421480" y="435768"/>
            <a:ext cx="5925312" cy="4343400"/>
          </a:xfrm>
          <a:prstGeom prst="snipRoundRect">
            <a:avLst>
              <a:gd name="adj1" fmla="val 1040"/>
              <a:gd name="adj2" fmla="val 0"/>
            </a:avLst>
          </a:prstGeom>
          <a:solidFill>
            <a:schemeClr val="bg2">
              <a:shade val="10000"/>
            </a:schemeClr>
          </a:solidFill>
        </p:spPr>
        <p:txBody>
          <a:bodyPr/>
          <a:lstStyle>
            <a:lvl1pPr marL="0" indent="0">
              <a:buNone/>
              <a:defRPr sz="3200"/>
            </a:lvl1pPr>
            <a:extLst/>
          </a:lstStyle>
          <a:p>
            <a:r>
              <a:rPr kumimoji="0" lang="ru-RU" smtClean="0"/>
              <a:t>Вставка рисунка</a:t>
            </a:r>
            <a:endParaRPr kumimoji="0" lang="en-US"/>
          </a:p>
        </p:txBody>
      </p:sp>
    </p:spTree>
  </p:cSld>
  <p:clrMapOvr>
    <a:masterClrMapping/>
  </p:clrMapOvr>
  <p:transition>
    <p:wip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Скругленный прямоугольник 6"/>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Скругленный прямоугольник 8"/>
          <p:cNvSpPr/>
          <p:nvPr/>
        </p:nvSpPr>
        <p:spPr>
          <a:xfrm>
            <a:off x="418596" y="434162"/>
            <a:ext cx="8306809" cy="5486400"/>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3" name="Заголовок 12"/>
          <p:cNvSpPr>
            <a:spLocks noGrp="1"/>
          </p:cNvSpPr>
          <p:nvPr>
            <p:ph type="title"/>
          </p:nvPr>
        </p:nvSpPr>
        <p:spPr>
          <a:xfrm>
            <a:off x="502920" y="4985590"/>
            <a:ext cx="8183880" cy="1051560"/>
          </a:xfrm>
          <a:prstGeom prst="rect">
            <a:avLst/>
          </a:prstGeom>
        </p:spPr>
        <p:txBody>
          <a:bodyPr vert="horz" anchor="b">
            <a:normAutofit/>
          </a:bodyPr>
          <a:lstStyle>
            <a:extLst/>
          </a:lstStyle>
          <a:p>
            <a:r>
              <a:rPr kumimoji="0" lang="ru-RU" smtClean="0"/>
              <a:t>Образец заголовка</a:t>
            </a:r>
            <a:endParaRPr kumimoji="0" lang="en-US"/>
          </a:p>
        </p:txBody>
      </p:sp>
      <p:sp>
        <p:nvSpPr>
          <p:cNvPr id="4" name="Текст 3"/>
          <p:cNvSpPr>
            <a:spLocks noGrp="1"/>
          </p:cNvSpPr>
          <p:nvPr>
            <p:ph type="body" idx="1"/>
          </p:nvPr>
        </p:nvSpPr>
        <p:spPr>
          <a:xfrm>
            <a:off x="502920" y="530352"/>
            <a:ext cx="8183880" cy="4187952"/>
          </a:xfrm>
          <a:prstGeom prst="rect">
            <a:avLst/>
          </a:prstGeom>
        </p:spPr>
        <p:txBody>
          <a:bodyPr vert="horz" lIns="182880" tIns="91440">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5" name="Дата 24"/>
          <p:cNvSpPr>
            <a:spLocks noGrp="1"/>
          </p:cNvSpPr>
          <p:nvPr>
            <p:ph type="dt" sz="half" idx="2"/>
          </p:nvPr>
        </p:nvSpPr>
        <p:spPr>
          <a:xfrm>
            <a:off x="3776328" y="6111875"/>
            <a:ext cx="22860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93EA75DD-E455-4F99-A159-8C187B16A853}" type="datetimeFigureOut">
              <a:rPr lang="ru-RU" smtClean="0"/>
              <a:pPr/>
              <a:t>18.09.2015</a:t>
            </a:fld>
            <a:endParaRPr lang="ru-RU"/>
          </a:p>
        </p:txBody>
      </p:sp>
      <p:sp>
        <p:nvSpPr>
          <p:cNvPr id="18" name="Нижний колонтитул 17"/>
          <p:cNvSpPr>
            <a:spLocks noGrp="1"/>
          </p:cNvSpPr>
          <p:nvPr>
            <p:ph type="ftr" sz="quarter" idx="3"/>
          </p:nvPr>
        </p:nvSpPr>
        <p:spPr>
          <a:xfrm>
            <a:off x="6062328" y="6111875"/>
            <a:ext cx="2286000" cy="365125"/>
          </a:xfrm>
          <a:prstGeom prst="rect">
            <a:avLst/>
          </a:prstGeom>
        </p:spPr>
        <p:txBody>
          <a:bodyPr vert="horz" anchor="b"/>
          <a:lstStyle>
            <a:lvl1pPr algn="l" eaLnBrk="1" latinLnBrk="0" hangingPunct="1">
              <a:defRPr kumimoji="0" sz="1000">
                <a:solidFill>
                  <a:schemeClr val="bg2">
                    <a:shade val="50000"/>
                  </a:schemeClr>
                </a:solidFill>
              </a:defRPr>
            </a:lvl1pPr>
            <a:extLst/>
          </a:lstStyle>
          <a:p>
            <a:endParaRPr lang="ru-RU"/>
          </a:p>
        </p:txBody>
      </p:sp>
      <p:sp>
        <p:nvSpPr>
          <p:cNvPr id="5" name="Номер слайда 4"/>
          <p:cNvSpPr>
            <a:spLocks noGrp="1"/>
          </p:cNvSpPr>
          <p:nvPr>
            <p:ph type="sldNum" sz="quarter" idx="4"/>
          </p:nvPr>
        </p:nvSpPr>
        <p:spPr>
          <a:xfrm>
            <a:off x="8348328" y="6111875"/>
            <a:ext cx="4572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CB9D2BA8-794E-46E6-AB52-5B374B820A83}"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ransition>
    <p:wipe/>
  </p:transition>
  <p:txStyles>
    <p:titleStyle>
      <a:lvl1pPr algn="l" rtl="0" eaLnBrk="1" latinLnBrk="0" hangingPunct="1">
        <a:spcBef>
          <a:spcPct val="0"/>
        </a:spcBef>
        <a:buNone/>
        <a:defRPr kumimoji="0" sz="3600" b="1" kern="1200">
          <a:solidFill>
            <a:schemeClr val="accent1">
              <a:tint val="88000"/>
              <a:satMod val="150000"/>
            </a:schemeClr>
          </a:solidFill>
          <a:effectLst>
            <a:outerShdw blurRad="53975" dist="22860" dir="5400000" algn="tl" rotWithShape="0">
              <a:srgbClr val="000000">
                <a:alpha val="55000"/>
              </a:srgbClr>
            </a:outerShdw>
          </a:effectLst>
          <a:latin typeface="+mj-lt"/>
          <a:ea typeface="+mj-ea"/>
          <a:cs typeface="+mj-cs"/>
        </a:defRPr>
      </a:lvl1pPr>
      <a:extLst/>
    </p:titleStyle>
    <p:bodyStyle>
      <a:lvl1pPr marL="265176" indent="-265176" algn="l" rtl="0" eaLnBrk="1" latinLnBrk="0" hangingPunct="1">
        <a:spcBef>
          <a:spcPts val="250"/>
        </a:spcBef>
        <a:buClr>
          <a:schemeClr val="accent1"/>
        </a:buClr>
        <a:buSzPct val="80000"/>
        <a:buFont typeface="Wingdings 2"/>
        <a:buChar char=""/>
        <a:defRPr kumimoji="0" sz="2800" kern="1200">
          <a:solidFill>
            <a:schemeClr val="tx1"/>
          </a:solidFill>
          <a:effectLst/>
          <a:latin typeface="+mn-lt"/>
          <a:ea typeface="+mn-ea"/>
          <a:cs typeface="+mn-cs"/>
        </a:defRPr>
      </a:lvl1pPr>
      <a:lvl2pPr marL="548640" indent="-201168" algn="l" rtl="0" eaLnBrk="1" latinLnBrk="0" hangingPunct="1">
        <a:spcBef>
          <a:spcPts val="250"/>
        </a:spcBef>
        <a:buClr>
          <a:schemeClr val="accent1"/>
        </a:buClr>
        <a:buSzPct val="100000"/>
        <a:buFont typeface="Verdana"/>
        <a:buChar char="◦"/>
        <a:defRPr kumimoji="0" sz="2400" kern="1200">
          <a:solidFill>
            <a:schemeClr val="tx1"/>
          </a:solidFill>
          <a:latin typeface="+mn-lt"/>
          <a:ea typeface="+mn-ea"/>
          <a:cs typeface="+mn-cs"/>
        </a:defRPr>
      </a:lvl2pPr>
      <a:lvl3pPr marL="786384" indent="-182880" algn="l" rtl="0" eaLnBrk="1" latinLnBrk="0" hangingPunct="1">
        <a:spcBef>
          <a:spcPts val="250"/>
        </a:spcBef>
        <a:buClr>
          <a:schemeClr val="accent2">
            <a:tint val="85000"/>
            <a:satMod val="285000"/>
          </a:schemeClr>
        </a:buClr>
        <a:buSzPct val="100000"/>
        <a:buFont typeface="Wingdings 2"/>
        <a:buChar char=""/>
        <a:defRPr kumimoji="0" sz="2200" kern="1200">
          <a:solidFill>
            <a:schemeClr val="tx1"/>
          </a:solidFill>
          <a:latin typeface="+mn-lt"/>
          <a:ea typeface="+mn-ea"/>
          <a:cs typeface="+mn-cs"/>
        </a:defRPr>
      </a:lvl3pPr>
      <a:lvl4pPr marL="1024128" indent="-182880" algn="l" rtl="0" eaLnBrk="1" latinLnBrk="0" hangingPunct="1">
        <a:spcBef>
          <a:spcPts val="230"/>
        </a:spcBef>
        <a:buClr>
          <a:schemeClr val="accent2">
            <a:tint val="85000"/>
            <a:satMod val="285000"/>
          </a:schemeClr>
        </a:buClr>
        <a:buSzPct val="112000"/>
        <a:buFont typeface="Verdana"/>
        <a:buChar char="◦"/>
        <a:defRPr kumimoji="0" sz="1900" kern="1200">
          <a:solidFill>
            <a:schemeClr val="tx1"/>
          </a:solidFill>
          <a:latin typeface="+mn-lt"/>
          <a:ea typeface="+mn-ea"/>
          <a:cs typeface="+mn-cs"/>
        </a:defRPr>
      </a:lvl4pPr>
      <a:lvl5pPr marL="1280160" indent="-182880" algn="l" rtl="0" eaLnBrk="1" latinLnBrk="0" hangingPunct="1">
        <a:spcBef>
          <a:spcPts val="250"/>
        </a:spcBef>
        <a:buClr>
          <a:schemeClr val="accent3">
            <a:tint val="85000"/>
            <a:satMod val="275000"/>
          </a:schemeClr>
        </a:buClr>
        <a:buSzPct val="100000"/>
        <a:buFont typeface="Wingdings 2"/>
        <a:buChar char=""/>
        <a:defRPr kumimoji="0" sz="1800" kern="1200">
          <a:solidFill>
            <a:schemeClr val="tx1"/>
          </a:solidFill>
          <a:latin typeface="+mn-lt"/>
          <a:ea typeface="+mn-ea"/>
          <a:cs typeface="+mn-cs"/>
        </a:defRPr>
      </a:lvl5pPr>
      <a:lvl6pPr marL="1490472" indent="-182880" algn="l" rtl="0" eaLnBrk="1" latinLnBrk="0" hangingPunct="1">
        <a:spcBef>
          <a:spcPts val="250"/>
        </a:spcBef>
        <a:buClr>
          <a:schemeClr val="accent3">
            <a:tint val="85000"/>
            <a:satMod val="275000"/>
          </a:schemeClr>
        </a:buClr>
        <a:buSzPct val="100000"/>
        <a:buFont typeface="Verdana"/>
        <a:buChar char="◦"/>
        <a:defRPr kumimoji="0" sz="1700" kern="1200" baseline="0">
          <a:solidFill>
            <a:schemeClr val="tx1"/>
          </a:solidFill>
          <a:latin typeface="+mn-lt"/>
          <a:ea typeface="+mn-ea"/>
          <a:cs typeface="+mn-cs"/>
        </a:defRPr>
      </a:lvl6pPr>
      <a:lvl7pPr marL="1700784"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7pPr>
      <a:lvl8pPr marL="1920240" indent="-182880" algn="l" rtl="0" eaLnBrk="1" latinLnBrk="0" hangingPunct="1">
        <a:spcBef>
          <a:spcPts val="257"/>
        </a:spcBef>
        <a:buClr>
          <a:schemeClr val="accent3">
            <a:tint val="85000"/>
            <a:satMod val="275000"/>
          </a:schemeClr>
        </a:buClr>
        <a:buSzPct val="100000"/>
        <a:buFont typeface="Verdana"/>
        <a:buChar char="◦"/>
        <a:defRPr kumimoji="0" sz="1500" kern="1200" baseline="0">
          <a:solidFill>
            <a:schemeClr val="tx1"/>
          </a:solidFill>
          <a:latin typeface="+mn-lt"/>
          <a:ea typeface="+mn-ea"/>
          <a:cs typeface="+mn-cs"/>
        </a:defRPr>
      </a:lvl8pPr>
      <a:lvl9pPr marL="2148840"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www.neo-kids.ru/obzh-osnovy-bezopasnosti-zhiznedeyatelnosti-orientirovanie-na-mestnosti/" TargetMode="External"/><Relationship Id="rId2" Type="http://schemas.openxmlformats.org/officeDocument/2006/relationships/hyperlink" Target="http://land-trotter.com/navigating_with_compass/" TargetMode="External"/><Relationship Id="rId1" Type="http://schemas.openxmlformats.org/officeDocument/2006/relationships/slideLayout" Target="../slideLayouts/slideLayout2.xml"/><Relationship Id="rId5" Type="http://schemas.openxmlformats.org/officeDocument/2006/relationships/hyperlink" Target="http://i-survive.ru/orientirovanie-po-solntsu.html" TargetMode="External"/><Relationship Id="rId4" Type="http://schemas.openxmlformats.org/officeDocument/2006/relationships/hyperlink" Target="http://entus.narod.ru/Schk_wisiwan_orient.html"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42910" y="1"/>
            <a:ext cx="7858180" cy="1285859"/>
          </a:xfrm>
        </p:spPr>
        <p:txBody>
          <a:bodyPr>
            <a:normAutofit fontScale="90000"/>
          </a:bodyPr>
          <a:lstStyle/>
          <a:p>
            <a:r>
              <a:rPr lang="ru-RU" dirty="0" smtClean="0">
                <a:latin typeface="Times New Roman" pitchFamily="18" charset="0"/>
                <a:cs typeface="Times New Roman" pitchFamily="18" charset="0"/>
              </a:rPr>
              <a:t>Ориентирование на местности</a:t>
            </a:r>
            <a:endParaRPr lang="ru-RU" dirty="0">
              <a:latin typeface="Times New Roman" pitchFamily="18" charset="0"/>
              <a:cs typeface="Times New Roman" pitchFamily="18" charset="0"/>
            </a:endParaRPr>
          </a:p>
        </p:txBody>
      </p:sp>
      <p:sp>
        <p:nvSpPr>
          <p:cNvPr id="3" name="Подзаголовок 2"/>
          <p:cNvSpPr>
            <a:spLocks noGrp="1"/>
          </p:cNvSpPr>
          <p:nvPr>
            <p:ph type="subTitle" idx="1"/>
          </p:nvPr>
        </p:nvSpPr>
        <p:spPr>
          <a:xfrm>
            <a:off x="571472" y="5000636"/>
            <a:ext cx="2214578" cy="1000132"/>
          </a:xfrm>
        </p:spPr>
        <p:txBody>
          <a:bodyPr>
            <a:normAutofit fontScale="62500" lnSpcReduction="20000"/>
          </a:bodyPr>
          <a:lstStyle/>
          <a:p>
            <a:pPr algn="ctr"/>
            <a:r>
              <a:rPr lang="ru-RU" dirty="0" smtClean="0">
                <a:solidFill>
                  <a:schemeClr val="tx1"/>
                </a:solidFill>
              </a:rPr>
              <a:t>Составил </a:t>
            </a:r>
          </a:p>
          <a:p>
            <a:pPr algn="ctr"/>
            <a:r>
              <a:rPr lang="ru-RU" dirty="0" smtClean="0">
                <a:solidFill>
                  <a:schemeClr val="tx1"/>
                </a:solidFill>
              </a:rPr>
              <a:t>Костин И.Е., преподаватель-организатор ОБЖ, МБОУ </a:t>
            </a:r>
            <a:r>
              <a:rPr lang="ru-RU" dirty="0" err="1" smtClean="0">
                <a:solidFill>
                  <a:schemeClr val="tx1"/>
                </a:solidFill>
              </a:rPr>
              <a:t>Устьинская</a:t>
            </a:r>
            <a:r>
              <a:rPr lang="ru-RU" dirty="0" smtClean="0">
                <a:solidFill>
                  <a:schemeClr val="tx1"/>
                </a:solidFill>
              </a:rPr>
              <a:t> СОШ</a:t>
            </a:r>
            <a:endParaRPr lang="ru-RU" dirty="0">
              <a:solidFill>
                <a:schemeClr val="tx1"/>
              </a:solidFill>
            </a:endParaRPr>
          </a:p>
        </p:txBody>
      </p:sp>
      <p:pic>
        <p:nvPicPr>
          <p:cNvPr id="1027" name="Picture 3" descr="C:\Users\Сиверко\Desktop\0014.gif"/>
          <p:cNvPicPr>
            <a:picLocks noChangeAspect="1" noChangeArrowheads="1"/>
          </p:cNvPicPr>
          <p:nvPr/>
        </p:nvPicPr>
        <p:blipFill>
          <a:blip r:embed="rId2"/>
          <a:srcRect/>
          <a:stretch>
            <a:fillRect/>
          </a:stretch>
        </p:blipFill>
        <p:spPr bwMode="auto">
          <a:xfrm>
            <a:off x="2928926" y="1634176"/>
            <a:ext cx="3643338" cy="4695135"/>
          </a:xfrm>
          <a:prstGeom prst="rect">
            <a:avLst/>
          </a:prstGeom>
          <a:noFill/>
        </p:spPr>
      </p:pic>
    </p:spTree>
  </p:cSld>
  <p:clrMapOvr>
    <a:masterClrMapping/>
  </p:clrMapOvr>
  <p:transition>
    <p:wip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71472" y="500042"/>
            <a:ext cx="8143932" cy="1285884"/>
          </a:xfrm>
        </p:spPr>
        <p:txBody>
          <a:bodyPr>
            <a:normAutofit fontScale="90000"/>
          </a:bodyPr>
          <a:lstStyle/>
          <a:p>
            <a:pPr algn="ctr"/>
            <a:r>
              <a:rPr lang="ru-RU" b="1" dirty="0" smtClean="0"/>
              <a:t/>
            </a:r>
            <a:br>
              <a:rPr lang="ru-RU" b="1" dirty="0" smtClean="0"/>
            </a:br>
            <a:r>
              <a:rPr lang="ru-RU" b="1" dirty="0" smtClean="0"/>
              <a:t/>
            </a:r>
            <a:br>
              <a:rPr lang="ru-RU" b="1" dirty="0" smtClean="0"/>
            </a:br>
            <a:r>
              <a:rPr lang="ru-RU" b="1" dirty="0" smtClean="0"/>
              <a:t/>
            </a:r>
            <a:br>
              <a:rPr lang="ru-RU" b="1" dirty="0" smtClean="0"/>
            </a:br>
            <a:r>
              <a:rPr lang="ru-RU" b="1" dirty="0" smtClean="0"/>
              <a:t/>
            </a:r>
            <a:br>
              <a:rPr lang="ru-RU" b="1" dirty="0" smtClean="0"/>
            </a:br>
            <a:r>
              <a:rPr lang="ru-RU" b="1" dirty="0" smtClean="0"/>
              <a:t/>
            </a:r>
            <a:br>
              <a:rPr lang="ru-RU" b="1" dirty="0" smtClean="0"/>
            </a:br>
            <a:r>
              <a:rPr lang="ru-RU" b="1" dirty="0" smtClean="0"/>
              <a:t/>
            </a:r>
            <a:br>
              <a:rPr lang="ru-RU" b="1" dirty="0" smtClean="0"/>
            </a:br>
            <a:r>
              <a:rPr lang="ru-RU" b="1" dirty="0" smtClean="0"/>
              <a:t/>
            </a:r>
            <a:br>
              <a:rPr lang="ru-RU" b="1" dirty="0" smtClean="0"/>
            </a:br>
            <a:r>
              <a:rPr lang="ru-RU" b="1" dirty="0" smtClean="0"/>
              <a:t/>
            </a:r>
            <a:br>
              <a:rPr lang="ru-RU" b="1" dirty="0" smtClean="0"/>
            </a:br>
            <a:r>
              <a:rPr lang="ru-RU" dirty="0" smtClean="0"/>
              <a:t/>
            </a:r>
            <a:br>
              <a:rPr lang="ru-RU" dirty="0" smtClean="0"/>
            </a:br>
            <a:r>
              <a:rPr lang="ru-RU" dirty="0" smtClean="0"/>
              <a:t>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sz="3400" dirty="0" smtClean="0"/>
              <a:t>Приемы ориентирования на местности</a:t>
            </a:r>
            <a:r>
              <a:rPr lang="ru-RU" b="1" dirty="0" smtClean="0"/>
              <a:t/>
            </a:r>
            <a:br>
              <a:rPr lang="ru-RU" b="1" dirty="0" smtClean="0"/>
            </a:br>
            <a:endParaRPr lang="ru-RU" dirty="0"/>
          </a:p>
        </p:txBody>
      </p:sp>
      <p:sp>
        <p:nvSpPr>
          <p:cNvPr id="3" name="Содержимое 2"/>
          <p:cNvSpPr>
            <a:spLocks noGrp="1"/>
          </p:cNvSpPr>
          <p:nvPr>
            <p:ph idx="1"/>
          </p:nvPr>
        </p:nvSpPr>
        <p:spPr>
          <a:xfrm>
            <a:off x="500034" y="1785926"/>
            <a:ext cx="8186766" cy="2143140"/>
          </a:xfrm>
        </p:spPr>
        <p:txBody>
          <a:bodyPr>
            <a:normAutofit/>
          </a:bodyPr>
          <a:lstStyle/>
          <a:p>
            <a:pPr>
              <a:buNone/>
            </a:pPr>
            <a:r>
              <a:rPr lang="ru-RU" dirty="0" smtClean="0"/>
              <a:t>		</a:t>
            </a:r>
            <a:r>
              <a:rPr lang="ru-RU" sz="2800" dirty="0" smtClean="0">
                <a:latin typeface="Times New Roman" pitchFamily="18" charset="0"/>
                <a:cs typeface="Times New Roman" pitchFamily="18" charset="0"/>
              </a:rPr>
              <a:t>Ориентироваться </a:t>
            </a:r>
            <a:r>
              <a:rPr lang="ru-RU" sz="2800" dirty="0">
                <a:latin typeface="Times New Roman" pitchFamily="18" charset="0"/>
                <a:cs typeface="Times New Roman" pitchFamily="18" charset="0"/>
              </a:rPr>
              <a:t>на местности, это значит найти </a:t>
            </a:r>
            <a:r>
              <a:rPr lang="ru-RU" sz="2800" i="1" dirty="0">
                <a:latin typeface="Times New Roman" pitchFamily="18" charset="0"/>
                <a:cs typeface="Times New Roman" pitchFamily="18" charset="0"/>
              </a:rPr>
              <a:t>направления на стороны света</a:t>
            </a:r>
            <a:r>
              <a:rPr lang="ru-RU" sz="2800" dirty="0">
                <a:latin typeface="Times New Roman" pitchFamily="18" charset="0"/>
                <a:cs typeface="Times New Roman" pitchFamily="18" charset="0"/>
              </a:rPr>
              <a:t> </a:t>
            </a:r>
            <a:r>
              <a:rPr lang="ru-RU" sz="2800" i="1" dirty="0">
                <a:latin typeface="Times New Roman" pitchFamily="18" charset="0"/>
                <a:cs typeface="Times New Roman" pitchFamily="18" charset="0"/>
              </a:rPr>
              <a:t>(север, юг, восток и запад)</a:t>
            </a:r>
            <a:r>
              <a:rPr lang="ru-RU" sz="2800" dirty="0">
                <a:latin typeface="Times New Roman" pitchFamily="18" charset="0"/>
                <a:cs typeface="Times New Roman" pitchFamily="18" charset="0"/>
              </a:rPr>
              <a:t> и определить </a:t>
            </a:r>
            <a:endParaRPr lang="ru-RU" sz="2800" dirty="0" smtClean="0">
              <a:latin typeface="Times New Roman" pitchFamily="18" charset="0"/>
              <a:cs typeface="Times New Roman" pitchFamily="18" charset="0"/>
            </a:endParaRPr>
          </a:p>
          <a:p>
            <a:pPr>
              <a:buNone/>
            </a:pPr>
            <a:r>
              <a:rPr lang="ru-RU" sz="2800" b="1" i="1" dirty="0" smtClean="0">
                <a:latin typeface="Times New Roman" pitchFamily="18" charset="0"/>
                <a:cs typeface="Times New Roman" pitchFamily="18" charset="0"/>
              </a:rPr>
              <a:t>свое </a:t>
            </a:r>
            <a:r>
              <a:rPr lang="ru-RU" sz="2800" b="1" i="1" dirty="0">
                <a:latin typeface="Times New Roman" pitchFamily="18" charset="0"/>
                <a:cs typeface="Times New Roman" pitchFamily="18" charset="0"/>
              </a:rPr>
              <a:t>местонахождение. </a:t>
            </a:r>
          </a:p>
          <a:p>
            <a:endParaRPr lang="ru-RU" dirty="0"/>
          </a:p>
        </p:txBody>
      </p:sp>
      <p:pic>
        <p:nvPicPr>
          <p:cNvPr id="2050" name="Picture 2" descr="C:\Users\Сиверко\Desktop\ПРЕЗЕНТАЦИИ К АТТЕСТАЦИИ\Ориентирование_на_местности.jpg"/>
          <p:cNvPicPr>
            <a:picLocks noChangeAspect="1" noChangeArrowheads="1"/>
          </p:cNvPicPr>
          <p:nvPr/>
        </p:nvPicPr>
        <p:blipFill>
          <a:blip r:embed="rId2"/>
          <a:srcRect/>
          <a:stretch>
            <a:fillRect/>
          </a:stretch>
        </p:blipFill>
        <p:spPr bwMode="auto">
          <a:xfrm>
            <a:off x="5143504" y="3143249"/>
            <a:ext cx="3018820" cy="2643206"/>
          </a:xfrm>
          <a:prstGeom prst="rect">
            <a:avLst/>
          </a:prstGeom>
          <a:noFill/>
        </p:spPr>
      </p:pic>
      <p:pic>
        <p:nvPicPr>
          <p:cNvPr id="2052" name="Picture 4" descr="C:\Users\Сиверко\Desktop\ПРЕЗЕНТАЦИИ К АТТЕСТАЦИИ\compass.jpg"/>
          <p:cNvPicPr>
            <a:picLocks noChangeAspect="1" noChangeArrowheads="1"/>
          </p:cNvPicPr>
          <p:nvPr/>
        </p:nvPicPr>
        <p:blipFill>
          <a:blip r:embed="rId3"/>
          <a:srcRect/>
          <a:stretch>
            <a:fillRect/>
          </a:stretch>
        </p:blipFill>
        <p:spPr bwMode="auto">
          <a:xfrm>
            <a:off x="1500166" y="3857628"/>
            <a:ext cx="3014208" cy="1857388"/>
          </a:xfrm>
          <a:prstGeom prst="rect">
            <a:avLst/>
          </a:prstGeom>
          <a:noFill/>
        </p:spPr>
      </p:pic>
    </p:spTree>
  </p:cSld>
  <p:clrMapOvr>
    <a:masterClrMapping/>
  </p:clrMapOvr>
  <p:transition>
    <p:wip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a:xfrm>
            <a:off x="428596" y="285728"/>
            <a:ext cx="8286808" cy="3643339"/>
          </a:xfrm>
        </p:spPr>
        <p:txBody>
          <a:bodyPr>
            <a:normAutofit lnSpcReduction="10000"/>
          </a:bodyPr>
          <a:lstStyle/>
          <a:p>
            <a:pPr>
              <a:buNone/>
            </a:pPr>
            <a:r>
              <a:rPr lang="ru-RU" dirty="0" smtClean="0"/>
              <a:t>		</a:t>
            </a:r>
            <a:r>
              <a:rPr lang="ru-RU" sz="2600" dirty="0" smtClean="0">
                <a:latin typeface="Times New Roman" pitchFamily="18" charset="0"/>
                <a:cs typeface="Times New Roman" pitchFamily="18" charset="0"/>
              </a:rPr>
              <a:t>Для </a:t>
            </a:r>
            <a:r>
              <a:rPr lang="ru-RU" sz="2600" dirty="0">
                <a:latin typeface="Times New Roman" pitchFamily="18" charset="0"/>
                <a:cs typeface="Times New Roman" pitchFamily="18" charset="0"/>
              </a:rPr>
              <a:t>отыскания направления по сторонам света вначале определяют направление север-юг; после чего, став лицом к северу, определяющий будет иметь направо — восток, налево — запад. Стороны света обыкновенно находят по компасу, а при отсутствии его — по Солнцу, Луне, звездам и по некоторым признакам местных предметов.</a:t>
            </a:r>
          </a:p>
          <a:p>
            <a:pPr>
              <a:buNone/>
            </a:pPr>
            <a:r>
              <a:rPr lang="ru-RU" dirty="0" smtClean="0"/>
              <a:t/>
            </a:r>
            <a:br>
              <a:rPr lang="ru-RU" dirty="0" smtClean="0"/>
            </a:br>
            <a:endParaRPr lang="ru-RU" dirty="0"/>
          </a:p>
        </p:txBody>
      </p:sp>
      <p:pic>
        <p:nvPicPr>
          <p:cNvPr id="3074" name="Picture 2" descr="C:\Users\Сиверко\Desktop\ПРЕЗЕНТАЦИИ К АТТЕСТАЦИИ\prakti48.gif"/>
          <p:cNvPicPr>
            <a:picLocks noChangeAspect="1" noChangeArrowheads="1"/>
          </p:cNvPicPr>
          <p:nvPr/>
        </p:nvPicPr>
        <p:blipFill>
          <a:blip r:embed="rId2"/>
          <a:srcRect/>
          <a:stretch>
            <a:fillRect/>
          </a:stretch>
        </p:blipFill>
        <p:spPr bwMode="auto">
          <a:xfrm>
            <a:off x="2688586" y="2928935"/>
            <a:ext cx="4169430" cy="2857520"/>
          </a:xfrm>
          <a:prstGeom prst="rect">
            <a:avLst/>
          </a:prstGeom>
          <a:noFill/>
        </p:spPr>
      </p:pic>
    </p:spTree>
  </p:cSld>
  <p:clrMapOvr>
    <a:masterClrMapping/>
  </p:clrMapOvr>
  <p:transition>
    <p:wip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42852"/>
            <a:ext cx="8258204" cy="785818"/>
          </a:xfrm>
        </p:spPr>
        <p:txBody>
          <a:bodyPr>
            <a:normAutofit/>
          </a:bodyPr>
          <a:lstStyle/>
          <a:p>
            <a:pPr algn="ctr"/>
            <a:r>
              <a:rPr lang="ru-RU" sz="3100" dirty="0" smtClean="0">
                <a:latin typeface="Times New Roman" pitchFamily="18" charset="0"/>
                <a:cs typeface="Times New Roman" pitchFamily="18" charset="0"/>
              </a:rPr>
              <a:t>Ориентирование по компасу</a:t>
            </a:r>
            <a:endParaRPr lang="ru-RU" sz="3100" dirty="0">
              <a:latin typeface="Times New Roman" pitchFamily="18" charset="0"/>
              <a:cs typeface="Times New Roman" pitchFamily="18" charset="0"/>
            </a:endParaRPr>
          </a:p>
        </p:txBody>
      </p:sp>
      <p:sp>
        <p:nvSpPr>
          <p:cNvPr id="3" name="Содержимое 2"/>
          <p:cNvSpPr>
            <a:spLocks noGrp="1"/>
          </p:cNvSpPr>
          <p:nvPr>
            <p:ph idx="1"/>
          </p:nvPr>
        </p:nvSpPr>
        <p:spPr>
          <a:xfrm>
            <a:off x="0" y="1214422"/>
            <a:ext cx="4572000" cy="5643578"/>
          </a:xfrm>
        </p:spPr>
        <p:txBody>
          <a:bodyPr>
            <a:normAutofit fontScale="47500" lnSpcReduction="20000"/>
          </a:bodyPr>
          <a:lstStyle/>
          <a:p>
            <a:pPr algn="just">
              <a:buNone/>
            </a:pPr>
            <a:r>
              <a:rPr lang="ru-RU" dirty="0" smtClean="0"/>
              <a:t>	</a:t>
            </a:r>
            <a:r>
              <a:rPr lang="ru-RU" sz="3400" dirty="0" smtClean="0"/>
              <a:t>	</a:t>
            </a:r>
            <a:r>
              <a:rPr lang="ru-RU" sz="3400" dirty="0" smtClean="0">
                <a:latin typeface="Times New Roman" pitchFamily="18" charset="0"/>
                <a:cs typeface="Times New Roman" pitchFamily="18" charset="0"/>
              </a:rPr>
              <a:t>Азимут- угол между направлением на север и направлением на ориентир. Выражается в градусах и отвечает на вопрос «куда?». Например, если человек идет на восток, можно сказать, что азимут его движения 90 градусов. Обратный азимут- это противоположное направление. Как узнать азимут? В три шага. 1.Сначала сориентируйте себя, т. е. станьте лицом к направлению, для которого ищете азимут. 2.Сориентируйте шкалу компаса так, чтоб нулевая отметка совпала с северным направлением стрелки компаса. 3.Цифра на шкале по направлению к ориентиру и будет азимутом. У большинства компасов имеется приспособление похожее на прицел, которое позволяет довольно точно определить азимут. С его помощью целятся на ориентир, по направлению к которому будут двигаться. Компас при работе с ним располагают горизонтально, на уровне плеч — так видно и стрелку, и ориентир.</a:t>
            </a:r>
          </a:p>
          <a:p>
            <a:endParaRPr lang="ru-RU" dirty="0">
              <a:latin typeface="Times New Roman" pitchFamily="18" charset="0"/>
              <a:cs typeface="Times New Roman" pitchFamily="18" charset="0"/>
            </a:endParaRPr>
          </a:p>
        </p:txBody>
      </p:sp>
      <p:pic>
        <p:nvPicPr>
          <p:cNvPr id="4" name="Picture 2" descr="C:\Users\Сиверко\Desktop\ПРЕЗЕНТАЦИИ К АТТЕСТАЦИИ\kompas.jpg"/>
          <p:cNvPicPr>
            <a:picLocks noChangeAspect="1" noChangeArrowheads="1"/>
          </p:cNvPicPr>
          <p:nvPr/>
        </p:nvPicPr>
        <p:blipFill>
          <a:blip r:embed="rId2"/>
          <a:srcRect/>
          <a:stretch>
            <a:fillRect/>
          </a:stretch>
        </p:blipFill>
        <p:spPr bwMode="auto">
          <a:xfrm>
            <a:off x="4714876" y="1332175"/>
            <a:ext cx="3786214" cy="5041983"/>
          </a:xfrm>
          <a:prstGeom prst="rect">
            <a:avLst/>
          </a:prstGeom>
          <a:noFill/>
        </p:spPr>
      </p:pic>
    </p:spTree>
  </p:cSld>
  <p:clrMapOvr>
    <a:masterClrMapping/>
  </p:clrMapOvr>
  <p:transition>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42852"/>
            <a:ext cx="8258204" cy="1071570"/>
          </a:xfrm>
        </p:spPr>
        <p:txBody>
          <a:bodyPr>
            <a:noAutofit/>
          </a:bodyPr>
          <a:lstStyle/>
          <a:p>
            <a:pPr algn="ctr"/>
            <a:r>
              <a:rPr lang="ru-RU" sz="3100" dirty="0" smtClean="0">
                <a:latin typeface="Times New Roman" pitchFamily="18" charset="0"/>
                <a:cs typeface="Times New Roman" pitchFamily="18" charset="0"/>
              </a:rPr>
              <a:t>Определение азимута по компасу и топографической карте</a:t>
            </a:r>
            <a:endParaRPr lang="ru-RU" sz="3100" dirty="0">
              <a:latin typeface="Times New Roman" pitchFamily="18" charset="0"/>
              <a:cs typeface="Times New Roman" pitchFamily="18" charset="0"/>
            </a:endParaRPr>
          </a:p>
        </p:txBody>
      </p:sp>
      <p:pic>
        <p:nvPicPr>
          <p:cNvPr id="5122" name="Picture 2" descr="C:\Users\Сиверко\Desktop\ПРЕЗЕНТАЦИИ К АТТЕСТАЦИИ\karta_azimut.jpg"/>
          <p:cNvPicPr>
            <a:picLocks noGrp="1" noChangeAspect="1" noChangeArrowheads="1"/>
          </p:cNvPicPr>
          <p:nvPr>
            <p:ph idx="1"/>
          </p:nvPr>
        </p:nvPicPr>
        <p:blipFill>
          <a:blip r:embed="rId2"/>
          <a:srcRect/>
          <a:stretch>
            <a:fillRect/>
          </a:stretch>
        </p:blipFill>
        <p:spPr bwMode="auto">
          <a:xfrm>
            <a:off x="457285" y="1352466"/>
            <a:ext cx="8186681" cy="4701465"/>
          </a:xfrm>
          <a:prstGeom prst="rect">
            <a:avLst/>
          </a:prstGeom>
          <a:noFill/>
        </p:spPr>
      </p:pic>
    </p:spTree>
  </p:cSld>
  <p:clrMapOvr>
    <a:masterClrMapping/>
  </p:clrMapOvr>
  <p:transition>
    <p:wip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3714752"/>
            <a:ext cx="4497708" cy="1071570"/>
          </a:xfrm>
        </p:spPr>
        <p:txBody>
          <a:bodyPr>
            <a:noAutofit/>
          </a:bodyPr>
          <a:lstStyle/>
          <a:p>
            <a:pPr algn="ctr"/>
            <a:r>
              <a:rPr lang="ru-RU" sz="3100" dirty="0" smtClean="0">
                <a:latin typeface="Times New Roman" pitchFamily="18" charset="0"/>
                <a:cs typeface="Times New Roman" pitchFamily="18" charset="0"/>
              </a:rPr>
              <a:t>Обход препятствий при движении по азимуту</a:t>
            </a:r>
            <a:endParaRPr lang="ru-RU" sz="3100" dirty="0">
              <a:latin typeface="Times New Roman" pitchFamily="18" charset="0"/>
              <a:cs typeface="Times New Roman" pitchFamily="18" charset="0"/>
            </a:endParaRPr>
          </a:p>
        </p:txBody>
      </p:sp>
      <p:pic>
        <p:nvPicPr>
          <p:cNvPr id="6146" name="Picture 2" descr="C:\Users\Сиверко\Desktop\ПРЕЗЕНТАЦИИ К АТТЕСТАЦИИ\azimut_obkhod_prepjatstvij.jpg"/>
          <p:cNvPicPr>
            <a:picLocks noGrp="1" noChangeAspect="1" noChangeArrowheads="1"/>
          </p:cNvPicPr>
          <p:nvPr>
            <p:ph idx="1"/>
          </p:nvPr>
        </p:nvPicPr>
        <p:blipFill>
          <a:blip r:embed="rId2"/>
          <a:srcRect/>
          <a:stretch>
            <a:fillRect/>
          </a:stretch>
        </p:blipFill>
        <p:spPr bwMode="auto">
          <a:xfrm>
            <a:off x="714349" y="785795"/>
            <a:ext cx="5143536" cy="2149944"/>
          </a:xfrm>
          <a:prstGeom prst="rect">
            <a:avLst/>
          </a:prstGeom>
          <a:noFill/>
        </p:spPr>
      </p:pic>
      <p:pic>
        <p:nvPicPr>
          <p:cNvPr id="6147" name="Picture 3" descr="C:\Users\Сиверко\Desktop\ПРЕЗЕНТАЦИИ К АТТЕСТАЦИИ\azimut_obkhod_prepjatstvij_2.jpg"/>
          <p:cNvPicPr>
            <a:picLocks noChangeAspect="1" noChangeArrowheads="1"/>
          </p:cNvPicPr>
          <p:nvPr/>
        </p:nvPicPr>
        <p:blipFill>
          <a:blip r:embed="rId3"/>
          <a:srcRect/>
          <a:stretch>
            <a:fillRect/>
          </a:stretch>
        </p:blipFill>
        <p:spPr bwMode="auto">
          <a:xfrm>
            <a:off x="5263463" y="3143249"/>
            <a:ext cx="3309066" cy="2571767"/>
          </a:xfrm>
          <a:prstGeom prst="rect">
            <a:avLst/>
          </a:prstGeom>
          <a:noFill/>
        </p:spPr>
      </p:pic>
    </p:spTree>
  </p:cSld>
  <p:clrMapOvr>
    <a:masterClrMapping/>
  </p:clrMapOvr>
  <p:transition>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t/>
            </a:r>
            <a:br>
              <a:rPr lang="ru-RU" b="1" dirty="0" smtClean="0"/>
            </a:br>
            <a:r>
              <a:rPr lang="ru-RU" b="1" dirty="0"/>
              <a:t/>
            </a:r>
            <a:br>
              <a:rPr lang="ru-RU" b="1" dirty="0"/>
            </a:br>
            <a:r>
              <a:rPr lang="ru-RU" dirty="0" smtClean="0"/>
              <a:t/>
            </a:r>
            <a:br>
              <a:rPr lang="ru-RU" dirty="0" smtClean="0"/>
            </a:br>
            <a:r>
              <a:rPr lang="ru-RU" dirty="0" smtClean="0"/>
              <a:t> </a:t>
            </a:r>
            <a:br>
              <a:rPr lang="ru-RU" dirty="0" smtClean="0"/>
            </a:br>
            <a:endParaRPr lang="ru-RU" dirty="0"/>
          </a:p>
        </p:txBody>
      </p:sp>
      <p:sp>
        <p:nvSpPr>
          <p:cNvPr id="3" name="Содержимое 2"/>
          <p:cNvSpPr>
            <a:spLocks noGrp="1"/>
          </p:cNvSpPr>
          <p:nvPr>
            <p:ph idx="1"/>
          </p:nvPr>
        </p:nvSpPr>
        <p:spPr>
          <a:xfrm>
            <a:off x="285720" y="1214422"/>
            <a:ext cx="4286280" cy="5214974"/>
          </a:xfrm>
        </p:spPr>
        <p:txBody>
          <a:bodyPr>
            <a:normAutofit fontScale="70000" lnSpcReduction="20000"/>
          </a:bodyPr>
          <a:lstStyle/>
          <a:p>
            <a:pPr>
              <a:buNone/>
            </a:pPr>
            <a:r>
              <a:rPr lang="ru-RU" dirty="0" smtClean="0"/>
              <a:t>	</a:t>
            </a:r>
            <a:r>
              <a:rPr lang="ru-RU" sz="2600" dirty="0" smtClean="0"/>
              <a:t>	</a:t>
            </a:r>
          </a:p>
          <a:p>
            <a:pPr>
              <a:buNone/>
            </a:pPr>
            <a:r>
              <a:rPr lang="ru-RU" sz="2600" dirty="0"/>
              <a:t>	</a:t>
            </a:r>
            <a:r>
              <a:rPr lang="ru-RU" sz="2600" dirty="0" smtClean="0"/>
              <a:t>	</a:t>
            </a:r>
            <a:r>
              <a:rPr lang="ru-RU" sz="2600" dirty="0" smtClean="0">
                <a:latin typeface="Times New Roman" pitchFamily="18" charset="0"/>
                <a:cs typeface="Times New Roman" pitchFamily="18" charset="0"/>
              </a:rPr>
              <a:t>Самый </a:t>
            </a:r>
            <a:r>
              <a:rPr lang="ru-RU" sz="2600" dirty="0">
                <a:latin typeface="Times New Roman" pitchFamily="18" charset="0"/>
                <a:cs typeface="Times New Roman" pitchFamily="18" charset="0"/>
              </a:rPr>
              <a:t>простой и надежный способ ориентирования в наших краях – это найти Полярную звезду. Она расположена в пределах одного градуса от Северного полюса мира и является надежным ориентиром для определения направления на географический север.</a:t>
            </a:r>
          </a:p>
          <a:p>
            <a:pPr>
              <a:buNone/>
            </a:pPr>
            <a:r>
              <a:rPr lang="ru-RU" sz="2600" dirty="0" smtClean="0">
                <a:latin typeface="Times New Roman" pitchFamily="18" charset="0"/>
                <a:cs typeface="Times New Roman" pitchFamily="18" charset="0"/>
              </a:rPr>
              <a:t>		Сперва </a:t>
            </a:r>
            <a:r>
              <a:rPr lang="ru-RU" sz="2600" dirty="0">
                <a:latin typeface="Times New Roman" pitchFamily="18" charset="0"/>
                <a:cs typeface="Times New Roman" pitchFamily="18" charset="0"/>
              </a:rPr>
              <a:t>надо найти Большую Медведицу, затем отложить в одну линию с двумя крайними звездами передней стенки ковша Большой Медведицы </a:t>
            </a:r>
            <a:r>
              <a:rPr lang="ru-RU" sz="2600" dirty="0" smtClean="0">
                <a:latin typeface="Times New Roman" pitchFamily="18" charset="0"/>
                <a:cs typeface="Times New Roman" pitchFamily="18" charset="0"/>
              </a:rPr>
              <a:t>примерно </a:t>
            </a:r>
            <a:r>
              <a:rPr lang="ru-RU" sz="2600" dirty="0">
                <a:latin typeface="Times New Roman" pitchFamily="18" charset="0"/>
                <a:cs typeface="Times New Roman" pitchFamily="18" charset="0"/>
              </a:rPr>
              <a:t>пять отрезков, равных расстоянию между этими звездами. Примерно в конце пятого отрезка находится Полярная звезда. Она расположена на самом конце ручки ковша Малой Медведицы.</a:t>
            </a:r>
          </a:p>
          <a:p>
            <a:pPr>
              <a:buNone/>
            </a:pPr>
            <a:r>
              <a:rPr lang="ru-RU" sz="2600" dirty="0" smtClean="0">
                <a:latin typeface="Times New Roman" pitchFamily="18" charset="0"/>
                <a:cs typeface="Times New Roman" pitchFamily="18" charset="0"/>
              </a:rPr>
              <a:t>		</a:t>
            </a:r>
            <a:endParaRPr lang="ru-RU" sz="2600" dirty="0">
              <a:latin typeface="Times New Roman" pitchFamily="18" charset="0"/>
              <a:cs typeface="Times New Roman" pitchFamily="18" charset="0"/>
            </a:endParaRPr>
          </a:p>
        </p:txBody>
      </p:sp>
      <p:pic>
        <p:nvPicPr>
          <p:cNvPr id="4" name="Picture 2" descr="C:\Users\Сиверко\Desktop\ПРЕЗЕНТАЦИИ К АТТЕСТАЦИИ\0010-016-TRY-AGAIN.png"/>
          <p:cNvPicPr>
            <a:picLocks noChangeAspect="1" noChangeArrowheads="1"/>
          </p:cNvPicPr>
          <p:nvPr/>
        </p:nvPicPr>
        <p:blipFill>
          <a:blip r:embed="rId2"/>
          <a:srcRect/>
          <a:stretch>
            <a:fillRect/>
          </a:stretch>
        </p:blipFill>
        <p:spPr bwMode="auto">
          <a:xfrm>
            <a:off x="4714573" y="928670"/>
            <a:ext cx="3889253" cy="2571768"/>
          </a:xfrm>
          <a:prstGeom prst="rect">
            <a:avLst/>
          </a:prstGeom>
          <a:noFill/>
        </p:spPr>
      </p:pic>
      <p:sp>
        <p:nvSpPr>
          <p:cNvPr id="5" name="Прямоугольник 4"/>
          <p:cNvSpPr/>
          <p:nvPr/>
        </p:nvSpPr>
        <p:spPr>
          <a:xfrm>
            <a:off x="714348" y="285728"/>
            <a:ext cx="7786741" cy="646331"/>
          </a:xfrm>
          <a:prstGeom prst="rect">
            <a:avLst/>
          </a:prstGeom>
        </p:spPr>
        <p:txBody>
          <a:bodyPr wrap="square">
            <a:spAutoFit/>
          </a:bodyPr>
          <a:lstStyle/>
          <a:p>
            <a:pPr algn="ctr"/>
            <a:r>
              <a:rPr lang="ru-RU" sz="3600" b="1" dirty="0" smtClean="0">
                <a:solidFill>
                  <a:schemeClr val="accent1"/>
                </a:solidFill>
                <a:latin typeface="Times New Roman" pitchFamily="18" charset="0"/>
                <a:cs typeface="Times New Roman" pitchFamily="18" charset="0"/>
              </a:rPr>
              <a:t>Ориентирование по звездам</a:t>
            </a:r>
            <a:endParaRPr lang="ru-RU" sz="3600" b="1" dirty="0">
              <a:solidFill>
                <a:schemeClr val="accent1"/>
              </a:solidFill>
              <a:latin typeface="Times New Roman" pitchFamily="18" charset="0"/>
              <a:cs typeface="Times New Roman" pitchFamily="18" charset="0"/>
            </a:endParaRPr>
          </a:p>
        </p:txBody>
      </p:sp>
      <p:pic>
        <p:nvPicPr>
          <p:cNvPr id="8194" name="Picture 2" descr="C:\Users\Сиверко\Desktop\ПРЕЗЕНТАЦИИ К АТТЕСТАЦИИ\2.jpg"/>
          <p:cNvPicPr>
            <a:picLocks noChangeAspect="1" noChangeArrowheads="1"/>
          </p:cNvPicPr>
          <p:nvPr/>
        </p:nvPicPr>
        <p:blipFill>
          <a:blip r:embed="rId3"/>
          <a:srcRect/>
          <a:stretch>
            <a:fillRect/>
          </a:stretch>
        </p:blipFill>
        <p:spPr bwMode="auto">
          <a:xfrm>
            <a:off x="5143504" y="3631444"/>
            <a:ext cx="2857520" cy="2699277"/>
          </a:xfrm>
          <a:prstGeom prst="rect">
            <a:avLst/>
          </a:prstGeom>
          <a:noFill/>
        </p:spPr>
      </p:pic>
    </p:spTree>
  </p:cSld>
  <p:clrMapOvr>
    <a:masterClrMapping/>
  </p:clrMapOvr>
  <p:transition>
    <p:wip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229600" cy="1071546"/>
          </a:xfrm>
        </p:spPr>
        <p:txBody>
          <a:bodyPr>
            <a:normAutofit/>
          </a:bodyPr>
          <a:lstStyle/>
          <a:p>
            <a:r>
              <a:rPr lang="ru-RU" sz="3600" dirty="0" smtClean="0">
                <a:latin typeface="Times New Roman" pitchFamily="18" charset="0"/>
                <a:cs typeface="Times New Roman" pitchFamily="18" charset="0"/>
              </a:rPr>
              <a:t>Ориентирование по часам и солнцу</a:t>
            </a:r>
            <a:endParaRPr lang="ru-RU" sz="3600" dirty="0">
              <a:latin typeface="Times New Roman" pitchFamily="18" charset="0"/>
              <a:cs typeface="Times New Roman" pitchFamily="18" charset="0"/>
            </a:endParaRPr>
          </a:p>
        </p:txBody>
      </p:sp>
      <p:sp>
        <p:nvSpPr>
          <p:cNvPr id="3" name="Содержимое 2"/>
          <p:cNvSpPr>
            <a:spLocks noGrp="1"/>
          </p:cNvSpPr>
          <p:nvPr>
            <p:ph idx="1"/>
          </p:nvPr>
        </p:nvSpPr>
        <p:spPr>
          <a:xfrm>
            <a:off x="457200" y="1000108"/>
            <a:ext cx="8186766" cy="2357454"/>
          </a:xfrm>
        </p:spPr>
        <p:txBody>
          <a:bodyPr>
            <a:normAutofit fontScale="62500" lnSpcReduction="20000"/>
          </a:bodyPr>
          <a:lstStyle/>
          <a:p>
            <a:pPr>
              <a:buNone/>
            </a:pPr>
            <a:r>
              <a:rPr lang="ru-RU" dirty="0" smtClean="0"/>
              <a:t>		Ориентирование </a:t>
            </a:r>
            <a:r>
              <a:rPr lang="ru-RU" dirty="0"/>
              <a:t>по часам и Солнцу осуществляется следующим образом: повернуть часы в горизонтальном направлении так, чтобы часовая стрелка указывала на Солнце. Биссектриса (линия, которая делит угол на две равные части) угла между текущей стрелкой часов и цифрой «1» на циферблате, укажет на южное направление. Запомните, что данный угол всегда должен быть острым, то есть меньше 90 градусов. Для уменьшения погрешности измерения надо располагать циферблат под углом, равным географической широте местности.</a:t>
            </a:r>
          </a:p>
        </p:txBody>
      </p:sp>
      <p:pic>
        <p:nvPicPr>
          <p:cNvPr id="9219" name="Picture 3" descr="C:\Users\Сиверко\Desktop\ПРЕЗЕНТАЦИИ К АТТЕСТАЦИИ\1_525f83ee6d1ee525f83ee6d22a.jpg"/>
          <p:cNvPicPr>
            <a:picLocks noChangeAspect="1" noChangeArrowheads="1"/>
          </p:cNvPicPr>
          <p:nvPr/>
        </p:nvPicPr>
        <p:blipFill>
          <a:blip r:embed="rId2"/>
          <a:srcRect/>
          <a:stretch>
            <a:fillRect/>
          </a:stretch>
        </p:blipFill>
        <p:spPr bwMode="auto">
          <a:xfrm>
            <a:off x="3143240" y="3357562"/>
            <a:ext cx="2500330" cy="2385373"/>
          </a:xfrm>
          <a:prstGeom prst="rect">
            <a:avLst/>
          </a:prstGeom>
          <a:noFill/>
        </p:spPr>
      </p:pic>
    </p:spTree>
  </p:cSld>
  <p:clrMapOvr>
    <a:masterClrMapping/>
  </p:clrMapOvr>
  <p:transition>
    <p:wip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normAutofit/>
          </a:bodyPr>
          <a:lstStyle/>
          <a:p>
            <a:pPr algn="ctr">
              <a:buNone/>
            </a:pPr>
            <a:r>
              <a:rPr lang="ru-RU" b="1" dirty="0" smtClean="0">
                <a:latin typeface="Times New Roman" pitchFamily="18" charset="0"/>
                <a:cs typeface="Times New Roman" pitchFamily="18" charset="0"/>
              </a:rPr>
              <a:t>Ссылки</a:t>
            </a:r>
            <a:endParaRPr lang="ru-RU" dirty="0" smtClean="0">
              <a:latin typeface="Times New Roman" pitchFamily="18" charset="0"/>
              <a:cs typeface="Times New Roman" pitchFamily="18" charset="0"/>
            </a:endParaRPr>
          </a:p>
          <a:p>
            <a:pPr>
              <a:buNone/>
            </a:pPr>
            <a:r>
              <a:rPr lang="ru-RU" sz="2400" u="sng" dirty="0" smtClean="0">
                <a:latin typeface="Times New Roman" pitchFamily="18" charset="0"/>
                <a:cs typeface="Times New Roman" pitchFamily="18" charset="0"/>
                <a:hlinkClick r:id="rId2"/>
              </a:rPr>
              <a:t>http://land-trotter.com/navigating_with_compass/</a:t>
            </a:r>
            <a:endParaRPr lang="ru-RU" sz="2400" dirty="0" smtClean="0">
              <a:latin typeface="Times New Roman" pitchFamily="18" charset="0"/>
              <a:cs typeface="Times New Roman" pitchFamily="18" charset="0"/>
            </a:endParaRPr>
          </a:p>
          <a:p>
            <a:pPr>
              <a:buNone/>
            </a:pPr>
            <a:r>
              <a:rPr lang="ru-RU" sz="2400" u="sng" dirty="0" smtClean="0">
                <a:latin typeface="Times New Roman" pitchFamily="18" charset="0"/>
                <a:cs typeface="Times New Roman" pitchFamily="18" charset="0"/>
                <a:hlinkClick r:id="rId3"/>
              </a:rPr>
              <a:t>http://www.neo-kids.ru/obzh-osnovy-bezopasnosti-zhiznedeyatelnosti-orientirovanie-na-mestnosti/</a:t>
            </a:r>
            <a:endParaRPr lang="ru-RU" sz="2400" dirty="0" smtClean="0">
              <a:latin typeface="Times New Roman" pitchFamily="18" charset="0"/>
              <a:cs typeface="Times New Roman" pitchFamily="18" charset="0"/>
            </a:endParaRPr>
          </a:p>
          <a:p>
            <a:pPr>
              <a:buNone/>
            </a:pPr>
            <a:r>
              <a:rPr lang="ru-RU" sz="2400" u="sng" dirty="0" smtClean="0">
                <a:latin typeface="Times New Roman" pitchFamily="18" charset="0"/>
                <a:cs typeface="Times New Roman" pitchFamily="18" charset="0"/>
                <a:hlinkClick r:id="rId4"/>
              </a:rPr>
              <a:t>http://entus.narod.ru/Schk_wisiwan_orient.html</a:t>
            </a:r>
            <a:endParaRPr lang="ru-RU" sz="2400" dirty="0" smtClean="0">
              <a:latin typeface="Times New Roman" pitchFamily="18" charset="0"/>
              <a:cs typeface="Times New Roman" pitchFamily="18" charset="0"/>
            </a:endParaRPr>
          </a:p>
          <a:p>
            <a:pPr>
              <a:buNone/>
            </a:pPr>
            <a:r>
              <a:rPr lang="en-US" sz="2400" dirty="0" smtClean="0">
                <a:latin typeface="Times New Roman" pitchFamily="18" charset="0"/>
                <a:cs typeface="Times New Roman" pitchFamily="18" charset="0"/>
              </a:rPr>
              <a:t>http://sledopit69.narod.ru/prakti48.gif" style="max-width: 785px; max-height: 538px;"&gt;</a:t>
            </a:r>
            <a:endParaRPr lang="ru-RU" sz="2400" dirty="0" smtClean="0">
              <a:latin typeface="Times New Roman" pitchFamily="18" charset="0"/>
              <a:cs typeface="Times New Roman" pitchFamily="18" charset="0"/>
            </a:endParaRPr>
          </a:p>
          <a:p>
            <a:pPr>
              <a:buNone/>
            </a:pPr>
            <a:r>
              <a:rPr lang="en-US" sz="2400" u="sng" dirty="0" smtClean="0">
                <a:latin typeface="Times New Roman" pitchFamily="18" charset="0"/>
                <a:cs typeface="Times New Roman" pitchFamily="18" charset="0"/>
                <a:hlinkClick r:id="rId5"/>
              </a:rPr>
              <a:t>http://i-survive.ru/orientirovanie-po-solntsu.html</a:t>
            </a:r>
            <a:endParaRPr lang="ru-RU" sz="2400" dirty="0" smtClean="0">
              <a:latin typeface="Times New Roman" pitchFamily="18" charset="0"/>
              <a:cs typeface="Times New Roman" pitchFamily="18" charset="0"/>
            </a:endParaRPr>
          </a:p>
          <a:p>
            <a:pPr>
              <a:buNone/>
            </a:pPr>
            <a:r>
              <a:rPr lang="en-US" sz="2400" dirty="0" smtClean="0">
                <a:latin typeface="Times New Roman" pitchFamily="18" charset="0"/>
                <a:cs typeface="Times New Roman" pitchFamily="18" charset="0"/>
              </a:rPr>
              <a:t>http://fpvestnik.ru/wp-content/uploads/compass.jpg</a:t>
            </a:r>
            <a:endParaRPr lang="ru-RU" sz="2400" dirty="0" smtClean="0">
              <a:latin typeface="Times New Roman" pitchFamily="18" charset="0"/>
              <a:cs typeface="Times New Roman" pitchFamily="18" charset="0"/>
            </a:endParaRPr>
          </a:p>
          <a:p>
            <a:endParaRPr lang="ru-RU" dirty="0"/>
          </a:p>
        </p:txBody>
      </p:sp>
    </p:spTree>
  </p:cSld>
  <p:clrMapOvr>
    <a:masterClrMapping/>
  </p:clrMapOvr>
  <p:transition>
    <p:wipe/>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Аспект">
  <a:themeElements>
    <a:clrScheme name="Изящная">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Аспект">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Аспект">
      <a:fillStyleLst>
        <a:solidFill>
          <a:schemeClr val="phClr"/>
        </a:solidFill>
        <a:gradFill rotWithShape="1">
          <a:gsLst>
            <a:gs pos="0">
              <a:schemeClr val="phClr">
                <a:tint val="65000"/>
                <a:satMod val="270000"/>
              </a:schemeClr>
            </a:gs>
            <a:gs pos="25000">
              <a:schemeClr val="phClr">
                <a:tint val="60000"/>
                <a:satMod val="300000"/>
              </a:schemeClr>
            </a:gs>
            <a:gs pos="100000">
              <a:schemeClr val="phClr">
                <a:tint val="29000"/>
                <a:satMod val="400000"/>
              </a:schemeClr>
            </a:gs>
          </a:gsLst>
          <a:lin ang="16200000" scaled="1"/>
        </a:gradFill>
        <a:gradFill rotWithShape="1">
          <a:gsLst>
            <a:gs pos="0">
              <a:schemeClr val="phClr">
                <a:shade val="45000"/>
                <a:satMod val="155000"/>
              </a:schemeClr>
            </a:gs>
            <a:gs pos="60000">
              <a:schemeClr val="phClr">
                <a:shade val="95000"/>
                <a:satMod val="150000"/>
              </a:schemeClr>
            </a:gs>
            <a:gs pos="100000">
              <a:schemeClr val="phClr">
                <a:tint val="87000"/>
                <a:satMod val="250000"/>
              </a:schemeClr>
            </a:gs>
          </a:gsLst>
          <a:lin ang="16200000" scaled="0"/>
        </a:gradFill>
      </a:fillStyleLst>
      <a:lnStyleLst>
        <a:ln w="9525" cap="flat" cmpd="sng" algn="ctr">
          <a:solidFill>
            <a:schemeClr val="phClr">
              <a:satMod val="150000"/>
            </a:schemeClr>
          </a:solidFill>
          <a:prstDash val="solid"/>
        </a:ln>
        <a:ln w="42500" cap="flat" cmpd="sng" algn="ctr">
          <a:solidFill>
            <a:schemeClr val="phClr"/>
          </a:solidFill>
          <a:prstDash val="solid"/>
        </a:ln>
        <a:ln w="38100" cap="flat" cmpd="sng" algn="ctr">
          <a:solidFill>
            <a:schemeClr val="phClr"/>
          </a:solidFill>
          <a:prstDash val="solid"/>
        </a:ln>
      </a:lnStyleLst>
      <a:effectStyleLst>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a:effectStyle>
      </a:effectStyleLst>
      <a:bgFillStyleLst>
        <a:solidFill>
          <a:schemeClr val="phClr"/>
        </a:solidFill>
        <a:gradFill rotWithShape="1">
          <a:gsLst>
            <a:gs pos="0">
              <a:schemeClr val="phClr">
                <a:shade val="35000"/>
                <a:satMod val="150000"/>
              </a:schemeClr>
            </a:gs>
            <a:gs pos="45000">
              <a:schemeClr val="phClr">
                <a:shade val="68000"/>
                <a:satMod val="155000"/>
              </a:schemeClr>
            </a:gs>
            <a:gs pos="100000">
              <a:schemeClr val="phClr">
                <a:tint val="70000"/>
                <a:satMod val="175000"/>
              </a:schemeClr>
            </a:gs>
          </a:gsLst>
          <a:lin ang="16200000" scaled="0"/>
        </a:gradFill>
        <a:blipFill>
          <a:blip xmlns:r="http://schemas.openxmlformats.org/officeDocument/2006/relationships" r:embed="rId1">
            <a:duotone>
              <a:schemeClr val="phClr">
                <a:shade val="800"/>
                <a:satMod val="150000"/>
              </a:schemeClr>
              <a:schemeClr val="phClr">
                <a:tint val="80000"/>
                <a:satMod val="150000"/>
              </a:schemeClr>
            </a:duotone>
          </a:blip>
          <a:tile tx="0" ty="0" sx="75000" sy="7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Aspect</Template>
  <TotalTime>150</TotalTime>
  <Words>69</Words>
  <Application>Microsoft Office PowerPoint</Application>
  <PresentationFormat>Экран (4:3)</PresentationFormat>
  <Paragraphs>27</Paragraphs>
  <Slides>9</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9</vt:i4>
      </vt:variant>
    </vt:vector>
  </HeadingPairs>
  <TitlesOfParts>
    <vt:vector size="10" baseType="lpstr">
      <vt:lpstr>Аспект</vt:lpstr>
      <vt:lpstr>Ориентирование на местности</vt:lpstr>
      <vt:lpstr>                            Приемы ориентирования на местности </vt:lpstr>
      <vt:lpstr>Слайд 3</vt:lpstr>
      <vt:lpstr>Ориентирование по компасу</vt:lpstr>
      <vt:lpstr>Определение азимута по компасу и топографической карте</vt:lpstr>
      <vt:lpstr>Обход препятствий при движении по азимуту</vt:lpstr>
      <vt:lpstr>     </vt:lpstr>
      <vt:lpstr>Ориентирование по часам и солнцу</vt:lpstr>
      <vt:lpstr>Слайд 9</vt:lpstr>
    </vt:vector>
  </TitlesOfParts>
  <Company>Reanimator Extreme Edition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Ориентирование на местности</dc:title>
  <dc:creator>Сиверко</dc:creator>
  <cp:lastModifiedBy>Сиверко</cp:lastModifiedBy>
  <cp:revision>24</cp:revision>
  <dcterms:created xsi:type="dcterms:W3CDTF">2015-09-18T13:37:43Z</dcterms:created>
  <dcterms:modified xsi:type="dcterms:W3CDTF">2015-09-18T16:08:46Z</dcterms:modified>
</cp:coreProperties>
</file>