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78" r:id="rId4"/>
    <p:sldId id="283" r:id="rId5"/>
    <p:sldId id="279" r:id="rId6"/>
    <p:sldId id="280" r:id="rId7"/>
    <p:sldId id="281" r:id="rId8"/>
    <p:sldId id="282" r:id="rId9"/>
    <p:sldId id="28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C08FA23-93D3-45C7-84E1-26DC0C770DFA}" type="datetimeFigureOut">
              <a:rPr lang="ru-RU" smtClean="0"/>
              <a:pPr/>
              <a:t>21.09.2015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6A7D4F5-2AB0-4C54-A6DC-9419A6A64C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льгизар\Desktop\йорт кошлары\CCI2502015_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7246" y="-1"/>
            <a:ext cx="4721861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льгизар\Desktop\йорт кошлары\рис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55776" y="1556792"/>
            <a:ext cx="5600316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 </a:t>
            </a:r>
            <a:r>
              <a:rPr lang="tt-RU" sz="2000" b="1" dirty="0" smtClean="0"/>
              <a:t>Ф.И.О</a:t>
            </a:r>
            <a:r>
              <a:rPr lang="tt-RU" sz="2000" dirty="0" smtClean="0"/>
              <a:t>. </a:t>
            </a:r>
            <a:r>
              <a:rPr lang="ru-RU" sz="2000" dirty="0" smtClean="0"/>
              <a:t>Х</a:t>
            </a:r>
            <a:r>
              <a:rPr lang="tt-RU" sz="2000" dirty="0"/>
              <a:t>өсәенова Илсөяр Зиннәт кызы</a:t>
            </a:r>
            <a:endParaRPr lang="ru-RU" sz="2000" dirty="0"/>
          </a:p>
          <a:p>
            <a:r>
              <a:rPr lang="tt-RU" sz="2000" b="1" dirty="0"/>
              <a:t>Туган елым</a:t>
            </a:r>
            <a:r>
              <a:rPr lang="tt-RU" sz="2000" dirty="0" smtClean="0"/>
              <a:t>: 10 </a:t>
            </a:r>
            <a:r>
              <a:rPr lang="tt-RU" sz="2000" dirty="0"/>
              <a:t>июнь 1965 ел.</a:t>
            </a:r>
            <a:endParaRPr lang="ru-RU" sz="2000" dirty="0"/>
          </a:p>
          <a:p>
            <a:r>
              <a:rPr lang="tt-RU" sz="2000" b="1" dirty="0"/>
              <a:t>Йолдызлыгым</a:t>
            </a:r>
            <a:r>
              <a:rPr lang="tt-RU" sz="2000" b="1" dirty="0" smtClean="0"/>
              <a:t>: </a:t>
            </a:r>
            <a:r>
              <a:rPr lang="tt-RU" sz="2000" dirty="0" smtClean="0"/>
              <a:t>Игезәкләр</a:t>
            </a:r>
            <a:r>
              <a:rPr lang="tt-RU" sz="2000" dirty="0"/>
              <a:t>.</a:t>
            </a:r>
            <a:endParaRPr lang="ru-RU" sz="2000" dirty="0"/>
          </a:p>
          <a:p>
            <a:r>
              <a:rPr lang="tt-RU" sz="2000" b="1" dirty="0"/>
              <a:t>Туган җирем</a:t>
            </a:r>
            <a:r>
              <a:rPr lang="tt-RU" sz="2000" dirty="0" smtClean="0"/>
              <a:t>: Әнәк </a:t>
            </a:r>
            <a:r>
              <a:rPr lang="tt-RU" sz="2000" dirty="0"/>
              <a:t>авылы,Актаныш районы РТ.</a:t>
            </a:r>
            <a:endParaRPr lang="ru-RU" sz="2000" dirty="0"/>
          </a:p>
          <a:p>
            <a:r>
              <a:rPr lang="tt-RU" sz="2000" b="1" dirty="0"/>
              <a:t>Белемем</a:t>
            </a:r>
            <a:r>
              <a:rPr lang="tt-RU" sz="2000" b="1" dirty="0" smtClean="0"/>
              <a:t>: </a:t>
            </a:r>
            <a:r>
              <a:rPr lang="tt-RU" sz="2000" dirty="0" smtClean="0"/>
              <a:t>Казан </a:t>
            </a:r>
            <a:r>
              <a:rPr lang="tt-RU" sz="2000" dirty="0"/>
              <a:t>педагогия училищесе №1</a:t>
            </a:r>
            <a:endParaRPr lang="ru-RU" sz="2000" dirty="0"/>
          </a:p>
          <a:p>
            <a:r>
              <a:rPr lang="tt-RU" sz="2000" b="1" dirty="0"/>
              <a:t>Диплом</a:t>
            </a:r>
            <a:r>
              <a:rPr lang="tt-RU" sz="2000" b="1" dirty="0" smtClean="0"/>
              <a:t>: </a:t>
            </a:r>
            <a:r>
              <a:rPr lang="tt-RU" sz="2000" dirty="0" smtClean="0"/>
              <a:t>жт </a:t>
            </a:r>
            <a:r>
              <a:rPr lang="tt-RU" sz="2000" dirty="0"/>
              <a:t>№ 269816.</a:t>
            </a:r>
            <a:endParaRPr lang="ru-RU" sz="2000" dirty="0"/>
          </a:p>
          <a:p>
            <a:r>
              <a:rPr lang="tt-RU" sz="2000" b="1" dirty="0"/>
              <a:t>Гомуми эш </a:t>
            </a:r>
            <a:r>
              <a:rPr lang="tt-RU" sz="2000" b="1" dirty="0" smtClean="0"/>
              <a:t>стажы</a:t>
            </a:r>
            <a:r>
              <a:rPr lang="tt-RU" sz="2000" dirty="0" smtClean="0"/>
              <a:t>: 30 </a:t>
            </a:r>
            <a:r>
              <a:rPr lang="tt-RU" sz="2000" dirty="0"/>
              <a:t>ел.</a:t>
            </a:r>
            <a:endParaRPr lang="ru-RU" sz="2000" dirty="0"/>
          </a:p>
          <a:p>
            <a:r>
              <a:rPr lang="tt-RU" sz="2000" b="1" dirty="0"/>
              <a:t>Пед.стаж</a:t>
            </a:r>
            <a:r>
              <a:rPr lang="tt-RU" sz="2000" dirty="0" smtClean="0"/>
              <a:t>: 25ел</a:t>
            </a:r>
            <a:r>
              <a:rPr lang="tt-RU" sz="2000" dirty="0"/>
              <a:t>.</a:t>
            </a:r>
            <a:endParaRPr lang="ru-RU" sz="2000" dirty="0"/>
          </a:p>
          <a:p>
            <a:r>
              <a:rPr lang="tt-RU" sz="2000" b="1" dirty="0" smtClean="0"/>
              <a:t>Квалификация</a:t>
            </a:r>
            <a:r>
              <a:rPr lang="tt-RU" sz="2000" dirty="0" smtClean="0"/>
              <a:t>: 2 </a:t>
            </a:r>
            <a:r>
              <a:rPr lang="tt-RU" sz="2000" dirty="0"/>
              <a:t>категория</a:t>
            </a:r>
            <a:endParaRPr lang="ru-RU" sz="2000" dirty="0"/>
          </a:p>
          <a:p>
            <a:r>
              <a:rPr lang="tt-RU" sz="2000" b="1" dirty="0"/>
              <a:t>Эш урыным: </a:t>
            </a:r>
            <a:r>
              <a:rPr lang="tt-RU" sz="2000" dirty="0"/>
              <a:t>Актаныш муниципиаль районы </a:t>
            </a:r>
            <a:r>
              <a:rPr lang="tt-RU" sz="2000" dirty="0" smtClean="0"/>
              <a:t/>
            </a:r>
            <a:br>
              <a:rPr lang="tt-RU" sz="2000" dirty="0" smtClean="0"/>
            </a:br>
            <a:r>
              <a:rPr lang="tt-RU" sz="2000" dirty="0" smtClean="0"/>
              <a:t>«</a:t>
            </a:r>
            <a:r>
              <a:rPr lang="tt-RU" sz="2000" dirty="0"/>
              <a:t>Пучы балалар бакчасы» мәктәпкәчә белем </a:t>
            </a:r>
            <a:r>
              <a:rPr lang="tt-RU" sz="2000" dirty="0" smtClean="0"/>
              <a:t>бирү</a:t>
            </a:r>
            <a:br>
              <a:rPr lang="tt-RU" sz="2000" dirty="0" smtClean="0"/>
            </a:br>
            <a:r>
              <a:rPr lang="tt-RU" sz="2000" dirty="0" smtClean="0"/>
              <a:t> </a:t>
            </a:r>
            <a:r>
              <a:rPr lang="tt-RU" sz="2000" dirty="0"/>
              <a:t>бюджет Муниципаль учреждениесе.</a:t>
            </a:r>
            <a:endParaRPr lang="ru-RU" sz="2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льгизар\Pictures\2015-09-21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-18929"/>
            <a:ext cx="5000660" cy="6876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льгизар\Desktop\001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льгизар\Pictures\2015-09-21\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5" y="1"/>
            <a:ext cx="48760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льгизар\Desktop\Рисунок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0"/>
            <a:ext cx="4760912" cy="687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льгизар\Desktop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-12700"/>
            <a:ext cx="9156700" cy="687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льгизар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2862"/>
            <a:ext cx="4870450" cy="68151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льгизар\Pictures\2015-09-21\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9525" y="-558800"/>
            <a:ext cx="10688638" cy="777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97</TotalTime>
  <Words>0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Ильгизар</dc:creator>
  <cp:lastModifiedBy>Ильгизар</cp:lastModifiedBy>
  <cp:revision>15</cp:revision>
  <dcterms:created xsi:type="dcterms:W3CDTF">2015-02-16T18:00:50Z</dcterms:created>
  <dcterms:modified xsi:type="dcterms:W3CDTF">2015-09-21T06:51:23Z</dcterms:modified>
</cp:coreProperties>
</file>