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6E6E-D209-4D76-8701-4555CB0BB51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0C4A-37B6-4794-81DD-201DF7B58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mail.ru/arch/127561/10291200.html" TargetMode="External"/><Relationship Id="rId2" Type="http://schemas.openxmlformats.org/officeDocument/2006/relationships/hyperlink" Target="http://allforchildren.ru/pictures/showimg/parents/parents073gif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.gendocs.ru/docs/index-22893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1676399"/>
          </a:xfrm>
        </p:spPr>
        <p:txBody>
          <a:bodyPr/>
          <a:lstStyle/>
          <a:p>
            <a:pPr algn="ctr"/>
            <a:r>
              <a:rPr lang="ru-RU" dirty="0" smtClean="0"/>
              <a:t>Наглядно-информационные формы работы с семьёй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4572000" cy="685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Составила: </a:t>
            </a:r>
            <a:r>
              <a:rPr lang="ru-RU" dirty="0" err="1" smtClean="0"/>
              <a:t>Оглезнева</a:t>
            </a:r>
            <a:r>
              <a:rPr lang="ru-RU" dirty="0" smtClean="0"/>
              <a:t> Р. М.</a:t>
            </a:r>
            <a:endParaRPr lang="ru-RU" dirty="0"/>
          </a:p>
        </p:txBody>
      </p:sp>
      <p:pic>
        <p:nvPicPr>
          <p:cNvPr id="1030" name="Picture 6" descr="http://funforkids.ru/pictures/parents/parents0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4495800" cy="430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Наглядно-информационные формы работы с семьёй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процесс воспитания важно вовлечь родителей, чтобы они стали активными участниками образовательного процесса. Для эффективного взаимодействия с семьёй необходимо вести разнообразные формы работы. Хочу поделиться наглядно-информационными формами работы с семьёй, которые я использую в своей работе.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993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 День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5720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Одна из главных задач дошкольного учреждения – приобщение родителей к нормативным компонентам содержания дошкольного образования, информирование родителей о задачах, содержании и методах воспитания детей в детском саду.</a:t>
            </a:r>
          </a:p>
        </p:txBody>
      </p:sp>
      <p:pic>
        <p:nvPicPr>
          <p:cNvPr id="5" name="Picture 2" descr="C:\Users\acer\Desktop\фото 14 10 14\DSC03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85586" y="2138185"/>
            <a:ext cx="5322853" cy="363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76200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Неболейка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4648200"/>
            <a:ext cx="8534400" cy="198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Деятельность нашего дошкольного учреждения неразрывно связана с сохранением и укреплением здоровья наших детей. «</a:t>
            </a:r>
            <a:r>
              <a:rPr lang="ru-RU" dirty="0" err="1" smtClean="0"/>
              <a:t>Неболейка</a:t>
            </a:r>
            <a:r>
              <a:rPr lang="ru-RU" dirty="0" smtClean="0"/>
              <a:t>» - наглядная форма для родителей в целях охраны здоровья и профилактики травматизма детей дошкольного возраста.</a:t>
            </a:r>
            <a:endParaRPr lang="ru-RU" dirty="0"/>
          </a:p>
        </p:txBody>
      </p:sp>
      <p:pic>
        <p:nvPicPr>
          <p:cNvPr id="5" name="Picture 2" descr="C:\Users\acer\Desktop\Все фото с фотика 2014\DSC034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416662" cy="360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Почта – наглядная форма работы с родителями,  где родители могут  оставить  «записки» на интересующие их темы воспитания детей. И, конечно, воспитатель  сам может оставить рекомендации  для родителей </a:t>
            </a:r>
            <a:r>
              <a:rPr lang="ru-RU" dirty="0" smtClean="0"/>
              <a:t> и детей.</a:t>
            </a:r>
            <a:endParaRPr lang="ru-RU" dirty="0"/>
          </a:p>
        </p:txBody>
      </p:sp>
      <p:pic>
        <p:nvPicPr>
          <p:cNvPr id="5" name="Picture 2" descr="C:\Users\acer\Desktop\Все фото с фотика 2014\DSC03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965" y="1943235"/>
            <a:ext cx="4953001" cy="380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Детский конкурс творческих и научно-исследовательских работ, посвященный первому полету человека в космос конкурс 2011 / 2012 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908846" cy="146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Мамы и папы с радостью наблюдают за успехами своих детей в уголке «Наши работы». </a:t>
            </a:r>
          </a:p>
          <a:p>
            <a:endParaRPr lang="ru-RU" dirty="0" smtClean="0"/>
          </a:p>
        </p:txBody>
      </p:sp>
      <p:pic>
        <p:nvPicPr>
          <p:cNvPr id="6" name="Picture 2" descr="C:\Users\acer\Desktop\фото 14 10 14\DSC03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3389" y="2093611"/>
            <a:ext cx="4644422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Выпуск &quot;Мама и дети: Почему ребенок врет?&quot; рассылки &quot;Лопотун&quot; от 05 декабря 2011 года. Рассылки @MAIL.RU: Служба почтовых рассы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953000"/>
            <a:ext cx="12954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Наглядно-информационные формы работы помогают нам найти новые пути сотрудничества с родителями, оказывают практическую и теоретическую помощь семьям воспитанников. </a:t>
            </a:r>
            <a:endParaRPr lang="ru-RU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Все наглядно-информационные стенды выполнены своими руками.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Картинка (слайд №1)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http://allforchildren.ru/pictures/showimg/parents/parents073gif.htm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Мальчик (слайд №6)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http://content.mail.ru/arch/127561/10291200.html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Голубь (слайд №5)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http://do.gendocs.ru/docs/index-228936.html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635</TotalTime>
  <Words>246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Наглядно-информационные формы работы с семьёй</vt:lpstr>
      <vt:lpstr>Наглядно-информационные формы работы с семьёй</vt:lpstr>
      <vt:lpstr>Наш День</vt:lpstr>
      <vt:lpstr>«Неболейка»</vt:lpstr>
      <vt:lpstr>Почта</vt:lpstr>
      <vt:lpstr>Наши работы</vt:lpstr>
      <vt:lpstr>Вывод: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Приёмная</dc:title>
  <dc:creator>acer</dc:creator>
  <cp:lastModifiedBy>acer</cp:lastModifiedBy>
  <cp:revision>13</cp:revision>
  <dcterms:created xsi:type="dcterms:W3CDTF">2014-10-19T18:15:44Z</dcterms:created>
  <dcterms:modified xsi:type="dcterms:W3CDTF">2015-09-22T13:07:01Z</dcterms:modified>
</cp:coreProperties>
</file>