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0" r:id="rId5"/>
    <p:sldId id="258" r:id="rId6"/>
    <p:sldId id="263" r:id="rId7"/>
    <p:sldId id="267" r:id="rId8"/>
    <p:sldId id="268" r:id="rId9"/>
    <p:sldId id="269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857364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Викторина по ПДД.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74" y="0"/>
            <a:ext cx="79209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2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785818"/>
          </a:xfrm>
        </p:spPr>
        <p:txBody>
          <a:bodyPr/>
          <a:lstStyle/>
          <a:p>
            <a:r>
              <a:rPr lang="ru-RU" dirty="0" smtClean="0"/>
              <a:t>Задание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42974"/>
            <a:ext cx="7582498" cy="565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7498080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/>
        </p:blipFill>
        <p:spPr bwMode="auto">
          <a:xfrm>
            <a:off x="1187624" y="116632"/>
            <a:ext cx="74676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9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3"/>
            <a:ext cx="7848872" cy="64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315" y="188640"/>
            <a:ext cx="6575077" cy="65750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360827"/>
            <a:ext cx="6336704" cy="63261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99" y="404665"/>
            <a:ext cx="4613007" cy="61506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4098" name="Picture 2" descr="C:\Users\ЯНА\Desktop\pravila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67665"/>
            <a:ext cx="7848872" cy="55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ЯНА\Desktop\doroga_deti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771634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10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Викторина по ПДД.</vt:lpstr>
      <vt:lpstr>Задание 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ЯНА</cp:lastModifiedBy>
  <cp:revision>9</cp:revision>
  <dcterms:created xsi:type="dcterms:W3CDTF">2014-11-03T10:00:49Z</dcterms:created>
  <dcterms:modified xsi:type="dcterms:W3CDTF">2015-09-17T11:28:48Z</dcterms:modified>
</cp:coreProperties>
</file>