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C050-1DDE-4C02-8D0F-BDC37CFE6635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03764F-6B5B-4929-B3FC-7A7A850D7B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C050-1DDE-4C02-8D0F-BDC37CFE6635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764F-6B5B-4929-B3FC-7A7A850D7B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C050-1DDE-4C02-8D0F-BDC37CFE6635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764F-6B5B-4929-B3FC-7A7A850D7B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0C1C050-1DDE-4C02-8D0F-BDC37CFE6635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F03764F-6B5B-4929-B3FC-7A7A850D7B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C050-1DDE-4C02-8D0F-BDC37CFE6635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764F-6B5B-4929-B3FC-7A7A850D7B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C050-1DDE-4C02-8D0F-BDC37CFE6635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764F-6B5B-4929-B3FC-7A7A850D7B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764F-6B5B-4929-B3FC-7A7A850D7B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C050-1DDE-4C02-8D0F-BDC37CFE6635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C050-1DDE-4C02-8D0F-BDC37CFE6635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764F-6B5B-4929-B3FC-7A7A850D7B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C050-1DDE-4C02-8D0F-BDC37CFE6635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764F-6B5B-4929-B3FC-7A7A850D7B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0C1C050-1DDE-4C02-8D0F-BDC37CFE6635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F03764F-6B5B-4929-B3FC-7A7A850D7B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C050-1DDE-4C02-8D0F-BDC37CFE6635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03764F-6B5B-4929-B3FC-7A7A850D7B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0C1C050-1DDE-4C02-8D0F-BDC37CFE6635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F03764F-6B5B-4929-B3FC-7A7A850D7B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2720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Система взаимодействия с родителями при проведении досугов и праздников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r>
              <a:rPr lang="ru-RU" dirty="0"/>
              <a:t>- выделение цели и задач мероприятий для детей, родителей и </a:t>
            </a:r>
            <a:r>
              <a:rPr lang="ru-RU" dirty="0" smtClean="0"/>
              <a:t>педагогов</a:t>
            </a:r>
            <a:r>
              <a:rPr lang="ru-RU" dirty="0"/>
              <a:t>;</a:t>
            </a:r>
          </a:p>
          <a:p>
            <a:r>
              <a:rPr lang="ru-RU" dirty="0"/>
              <a:t>- консультации для родителей;</a:t>
            </a:r>
          </a:p>
          <a:p>
            <a:r>
              <a:rPr lang="ru-RU" dirty="0"/>
              <a:t>- составление плана проведения мероприятия и участия в нем </a:t>
            </a:r>
            <a:r>
              <a:rPr lang="ru-RU" dirty="0" smtClean="0"/>
              <a:t>родителей </a:t>
            </a:r>
            <a:r>
              <a:rPr lang="ru-RU" dirty="0"/>
              <a:t>и членов семей;</a:t>
            </a:r>
          </a:p>
          <a:p>
            <a:r>
              <a:rPr lang="ru-RU" dirty="0"/>
              <a:t>- распределение ролей взрослых;</a:t>
            </a:r>
          </a:p>
          <a:p>
            <a:r>
              <a:rPr lang="ru-RU" dirty="0"/>
              <a:t>- подготовка отдельных номеров с родителями; совместных с </a:t>
            </a:r>
            <a:r>
              <a:rPr lang="ru-RU" dirty="0" smtClean="0"/>
              <a:t>родителями </a:t>
            </a:r>
            <a:r>
              <a:rPr lang="ru-RU" dirty="0"/>
              <a:t>детских номеров (разучивание стихов, танцев, песен) ;</a:t>
            </a:r>
          </a:p>
          <a:p>
            <a:r>
              <a:rPr lang="ru-RU" dirty="0"/>
              <a:t>- индивидуальные встречи и консультации с членами семей и </a:t>
            </a:r>
            <a:r>
              <a:rPr lang="ru-RU" dirty="0" smtClean="0"/>
              <a:t>родителями</a:t>
            </a:r>
            <a:r>
              <a:rPr lang="ru-RU" dirty="0"/>
              <a:t>;</a:t>
            </a:r>
          </a:p>
          <a:p>
            <a:r>
              <a:rPr lang="ru-RU" dirty="0"/>
              <a:t>- изготовление атрибутов, пособий, декораций и т. 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Autofit/>
          </a:bodyPr>
          <a:lstStyle/>
          <a:p>
            <a:r>
              <a:rPr lang="ru-RU" sz="2200" dirty="0"/>
              <a:t>В результате использования новых форм взаимодействия </a:t>
            </a:r>
            <a:r>
              <a:rPr lang="ru-RU" sz="2200" dirty="0" smtClean="0"/>
              <a:t>музыкального </a:t>
            </a:r>
            <a:r>
              <a:rPr lang="ru-RU" sz="2200" dirty="0"/>
              <a:t>руководителя с родителями:</a:t>
            </a:r>
          </a:p>
          <a:p>
            <a:r>
              <a:rPr lang="ru-RU" sz="2200" dirty="0"/>
              <a:t>1. </a:t>
            </a:r>
            <a:r>
              <a:rPr lang="ru-RU" sz="2200" dirty="0" smtClean="0"/>
              <a:t>Повысится </a:t>
            </a:r>
            <a:r>
              <a:rPr lang="ru-RU" sz="2200" dirty="0"/>
              <a:t>уровень развития музыкальных способностей детей.</a:t>
            </a:r>
          </a:p>
          <a:p>
            <a:r>
              <a:rPr lang="ru-RU" sz="2200" dirty="0"/>
              <a:t>2. </a:t>
            </a:r>
            <a:r>
              <a:rPr lang="ru-RU" sz="2200" dirty="0" smtClean="0"/>
              <a:t>Повысится </a:t>
            </a:r>
            <a:r>
              <a:rPr lang="ru-RU" sz="2200" dirty="0"/>
              <a:t>уровень воспитательно-образовательной </a:t>
            </a:r>
            <a:r>
              <a:rPr lang="ru-RU" sz="2200" dirty="0" smtClean="0"/>
              <a:t>деятельности </a:t>
            </a:r>
            <a:r>
              <a:rPr lang="ru-RU" sz="2200" dirty="0"/>
              <a:t>родителей: из «зрителей» и «наблюдателей» они </a:t>
            </a:r>
            <a:r>
              <a:rPr lang="ru-RU" sz="2200" dirty="0" smtClean="0"/>
              <a:t>станут </a:t>
            </a:r>
            <a:r>
              <a:rPr lang="ru-RU" sz="2200" dirty="0"/>
              <a:t>активными участниками музыкально-педагогического процесса, единомышленниками и помощниками педагогов в ДОУ.</a:t>
            </a:r>
          </a:p>
          <a:p>
            <a:r>
              <a:rPr lang="ru-RU" sz="2200" dirty="0"/>
              <a:t>3. </a:t>
            </a:r>
            <a:r>
              <a:rPr lang="ru-RU" sz="2200" dirty="0" smtClean="0"/>
              <a:t>Повысится </a:t>
            </a:r>
            <a:r>
              <a:rPr lang="ru-RU" sz="2200" dirty="0"/>
              <a:t>внимание родителей к жизни ребенка в ДОУ.</a:t>
            </a:r>
          </a:p>
          <a:p>
            <a:r>
              <a:rPr lang="ru-RU" sz="2200" dirty="0"/>
              <a:t>4. Родители </a:t>
            </a:r>
            <a:r>
              <a:rPr lang="ru-RU" sz="2200" dirty="0" smtClean="0"/>
              <a:t>станут </a:t>
            </a:r>
            <a:r>
              <a:rPr lang="ru-RU" sz="2200" dirty="0"/>
              <a:t>более компетентны в вопросах развития </a:t>
            </a:r>
            <a:r>
              <a:rPr lang="ru-RU" sz="2200" dirty="0" smtClean="0"/>
              <a:t>музыкальных </a:t>
            </a:r>
            <a:r>
              <a:rPr lang="ru-RU" sz="2200" dirty="0"/>
              <a:t>способностей детей дошкольного возраста;</a:t>
            </a:r>
          </a:p>
          <a:p>
            <a:r>
              <a:rPr lang="ru-RU" sz="2200" dirty="0"/>
              <a:t>5. </a:t>
            </a:r>
            <a:r>
              <a:rPr lang="ru-RU" sz="2200" dirty="0" smtClean="0"/>
              <a:t>Обогатится </a:t>
            </a:r>
            <a:r>
              <a:rPr lang="ru-RU" sz="2200" dirty="0"/>
              <a:t>опыт межличностного взаимодействия детей и </a:t>
            </a:r>
            <a:r>
              <a:rPr lang="ru-RU" sz="2200" dirty="0" smtClean="0"/>
              <a:t>родителей</a:t>
            </a:r>
            <a:r>
              <a:rPr lang="ru-RU" sz="2200" dirty="0"/>
              <a:t>.</a:t>
            </a:r>
          </a:p>
          <a:p>
            <a:endParaRPr lang="ru-RU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Изменения, происходящие сегодня в сфере дошкольного </a:t>
            </a:r>
            <a:r>
              <a:rPr lang="ru-RU" dirty="0" smtClean="0"/>
              <a:t>образования</a:t>
            </a:r>
            <a:r>
              <a:rPr lang="ru-RU" dirty="0"/>
              <a:t>, направлены, прежде всего, на улучшение его качества. Оно, в свою очередь, во многом зависит от согласованности действий семьи и ДОУ. Только при тесном сотрудничестве педагогов ДОУ и родителей, на всем протяжении дошкольного детства ребенка, может быть достигнут положительный результат.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настоящее время идет перестройка системы дошкольного </a:t>
            </a:r>
            <a:r>
              <a:rPr lang="ru-RU" dirty="0" smtClean="0"/>
              <a:t>воспитания</a:t>
            </a:r>
            <a:r>
              <a:rPr lang="ru-RU" dirty="0"/>
              <a:t>, и в центре этой перестройки стоят </a:t>
            </a:r>
            <a:r>
              <a:rPr lang="ru-RU" dirty="0" err="1" smtClean="0"/>
              <a:t>гуманизация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dirty="0" smtClean="0"/>
              <a:t> деидеологизация </a:t>
            </a:r>
            <a:r>
              <a:rPr lang="ru-RU" dirty="0"/>
              <a:t>педагогического процесса. Целью его отныне признается не воспитание члена общества, а свободное развитие личности, а целью работы с семьёй является создание единого образовательного пространства на основе Федеральных государственных требований.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Всю работу по взаимодействию с родителями </a:t>
            </a:r>
            <a:r>
              <a:rPr lang="ru-RU" sz="2800" dirty="0" smtClean="0"/>
              <a:t>можно разделить на </a:t>
            </a:r>
            <a:r>
              <a:rPr lang="ru-RU" sz="2800" dirty="0"/>
              <a:t>три </a:t>
            </a:r>
            <a:r>
              <a:rPr lang="ru-RU" sz="2800" dirty="0" smtClean="0"/>
              <a:t>направления</a:t>
            </a:r>
            <a:r>
              <a:rPr lang="ru-RU" sz="2800" dirty="0"/>
              <a:t>. Это</a:t>
            </a:r>
            <a:r>
              <a:rPr lang="ru-RU" sz="2800" dirty="0" smtClean="0"/>
              <a:t>:</a:t>
            </a:r>
          </a:p>
          <a:p>
            <a:r>
              <a:rPr lang="ru-RU" sz="2800" dirty="0"/>
              <a:t>1. Информационно – аналитическое </a:t>
            </a:r>
            <a:r>
              <a:rPr lang="ru-RU" sz="2800" dirty="0" smtClean="0"/>
              <a:t>направление(анкетирование)</a:t>
            </a:r>
            <a:endParaRPr lang="ru-RU" sz="2800" dirty="0"/>
          </a:p>
          <a:p>
            <a:r>
              <a:rPr lang="ru-RU" sz="2800" dirty="0" smtClean="0"/>
              <a:t>Помогает определить 3 группы родителей</a:t>
            </a:r>
          </a:p>
          <a:p>
            <a:r>
              <a:rPr lang="ru-RU" sz="2800" dirty="0"/>
              <a:t>Родители – </a:t>
            </a:r>
            <a:r>
              <a:rPr lang="ru-RU" sz="2800" dirty="0" smtClean="0"/>
              <a:t>активисты</a:t>
            </a:r>
          </a:p>
          <a:p>
            <a:r>
              <a:rPr lang="ru-RU" sz="2800" dirty="0"/>
              <a:t>Родители – </a:t>
            </a:r>
            <a:r>
              <a:rPr lang="ru-RU" sz="2800" dirty="0" smtClean="0"/>
              <a:t>исполнители</a:t>
            </a:r>
          </a:p>
          <a:p>
            <a:r>
              <a:rPr lang="ru-RU" sz="2800" dirty="0"/>
              <a:t>Родители – наблюдатели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ru-RU" dirty="0"/>
              <a:t>2. Информационно-познавательное </a:t>
            </a:r>
            <a:r>
              <a:rPr lang="ru-RU" dirty="0" smtClean="0"/>
              <a:t>направление</a:t>
            </a:r>
          </a:p>
          <a:p>
            <a:r>
              <a:rPr lang="ru-RU" dirty="0"/>
              <a:t>Задачи:</a:t>
            </a:r>
          </a:p>
          <a:p>
            <a:r>
              <a:rPr lang="ru-RU" dirty="0"/>
              <a:t>1. Повышать психолого-педагогическую культуру родителей;</a:t>
            </a:r>
          </a:p>
          <a:p>
            <a:r>
              <a:rPr lang="ru-RU" dirty="0"/>
              <a:t>2. Способствовать изменению взглядов родителей на музыкальное воспитание ребенка в условиях ДОУ и семьи.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r>
              <a:rPr lang="ru-RU" dirty="0"/>
              <a:t>3. </a:t>
            </a:r>
            <a:r>
              <a:rPr lang="ru-RU" dirty="0" err="1"/>
              <a:t>Музыкально-досуговое</a:t>
            </a:r>
            <a:r>
              <a:rPr lang="ru-RU" dirty="0"/>
              <a:t> </a:t>
            </a:r>
            <a:r>
              <a:rPr lang="ru-RU" dirty="0" smtClean="0"/>
              <a:t>направление</a:t>
            </a:r>
          </a:p>
          <a:p>
            <a:endParaRPr lang="ru-RU" dirty="0"/>
          </a:p>
          <a:p>
            <a:r>
              <a:rPr lang="ru-RU" dirty="0" err="1"/>
              <a:t>Досуговое</a:t>
            </a:r>
            <a:r>
              <a:rPr lang="ru-RU" dirty="0"/>
              <a:t> направление в работе с родителями - самое </a:t>
            </a:r>
            <a:r>
              <a:rPr lang="ru-RU" dirty="0" smtClean="0"/>
              <a:t>привлекательное</a:t>
            </a:r>
            <a:r>
              <a:rPr lang="ru-RU" dirty="0"/>
              <a:t>, востребованное, полезное, но и самым трудное в организации. Это объясняется тем, что любое совместное мероприятие позволяет </a:t>
            </a:r>
            <a:r>
              <a:rPr lang="ru-RU" dirty="0" smtClean="0"/>
              <a:t>родителям</a:t>
            </a:r>
            <a:r>
              <a:rPr lang="ru-RU" dirty="0"/>
              <a:t>: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r>
              <a:rPr lang="ru-RU" dirty="0"/>
              <a:t>• Устанавливать теплые неформальные отношения между </a:t>
            </a:r>
            <a:r>
              <a:rPr lang="ru-RU" dirty="0" smtClean="0"/>
              <a:t>педагогами </a:t>
            </a:r>
            <a:r>
              <a:rPr lang="ru-RU" dirty="0"/>
              <a:t>и родителями;</a:t>
            </a:r>
          </a:p>
          <a:p>
            <a:r>
              <a:rPr lang="ru-RU" dirty="0"/>
              <a:t>• увидеть изнутри проблемы своего ребенка, трудности во </a:t>
            </a:r>
            <a:r>
              <a:rPr lang="ru-RU" dirty="0" smtClean="0"/>
              <a:t>взаимоотношениях</a:t>
            </a:r>
            <a:r>
              <a:rPr lang="ru-RU" dirty="0"/>
              <a:t>;</a:t>
            </a:r>
          </a:p>
          <a:p>
            <a:r>
              <a:rPr lang="ru-RU" dirty="0"/>
              <a:t>• укреплять детско-родительские связи;</a:t>
            </a:r>
          </a:p>
          <a:p>
            <a:r>
              <a:rPr lang="ru-RU" dirty="0"/>
              <a:t>• апробировать разные подходы к воспитанию ребенка;</a:t>
            </a:r>
          </a:p>
          <a:p>
            <a:r>
              <a:rPr lang="ru-RU" dirty="0"/>
              <a:t>• делиться опытом с другими родителями, то есть приобрести опыт взаимодействия не только со своим ребенком, но и с родительской общественностью </a:t>
            </a:r>
            <a:r>
              <a:rPr lang="ru-RU" dirty="0" smtClean="0"/>
              <a:t>группы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/>
          <a:lstStyle/>
          <a:p>
            <a:r>
              <a:rPr lang="ru-RU" dirty="0"/>
              <a:t>Основная цель таких мероприятий – укрепление детско-родительских отношений. В результате у детей воспитывается </a:t>
            </a:r>
            <a:r>
              <a:rPr lang="ru-RU" dirty="0" smtClean="0"/>
              <a:t>трудолюбие</a:t>
            </a:r>
            <a:r>
              <a:rPr lang="ru-RU" dirty="0"/>
              <a:t>, аккуратность, внимание к близким, уважение к труду, чувство </a:t>
            </a:r>
            <a:r>
              <a:rPr lang="ru-RU" dirty="0" smtClean="0"/>
              <a:t>гордости </a:t>
            </a:r>
            <a:r>
              <a:rPr lang="ru-RU" dirty="0"/>
              <a:t>за родителей. Это начало патриотического воспитания, любовь к Родине рождается из чувства любви к своей семье.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r>
              <a:rPr lang="ru-RU" dirty="0"/>
              <a:t>Чтобы эти мероприятия стали обучающими для детей и родителей, </a:t>
            </a:r>
            <a:r>
              <a:rPr lang="ru-RU" dirty="0" smtClean="0"/>
              <a:t>можно разработать </a:t>
            </a:r>
            <a:r>
              <a:rPr lang="ru-RU" dirty="0"/>
              <a:t>определенный алгоритм подготовки к семейным праздникам: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32</TotalTime>
  <Words>508</Words>
  <Application>Microsoft Office PowerPoint</Application>
  <PresentationFormat>Экран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Система взаимодействия с родителями при проведении досугов и праздников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взаимодействия с родителями при проведении досугов и праздников</dc:title>
  <dc:creator>Ирина</dc:creator>
  <cp:lastModifiedBy>Ирина</cp:lastModifiedBy>
  <cp:revision>4</cp:revision>
  <dcterms:created xsi:type="dcterms:W3CDTF">2014-03-24T14:20:53Z</dcterms:created>
  <dcterms:modified xsi:type="dcterms:W3CDTF">2014-03-24T15:06:18Z</dcterms:modified>
</cp:coreProperties>
</file>