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624" autoAdjust="0"/>
  </p:normalViewPr>
  <p:slideViewPr>
    <p:cSldViewPr>
      <p:cViewPr varScale="1">
        <p:scale>
          <a:sx n="56" d="100"/>
          <a:sy n="56" d="100"/>
        </p:scale>
        <p:origin x="-8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C:\Users\ASUS Iziskateli\Desktop\сороки праздник\sajt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500042"/>
            <a:ext cx="8010512" cy="535784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3071810"/>
            <a:ext cx="850110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русский - народный танец: «Калинка-малинка»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002060"/>
                </a:solidFill>
              </a:rPr>
              <a:t>Праздник «Сороки» (встреча весны)</a:t>
            </a:r>
            <a:endParaRPr lang="ru-RU" dirty="0"/>
          </a:p>
        </p:txBody>
      </p:sp>
      <p:pic>
        <p:nvPicPr>
          <p:cNvPr id="8" name="Содержимое 7" descr="2400328.jpg"/>
          <p:cNvPicPr>
            <a:picLocks noGrp="1" noChangeAspect="1"/>
          </p:cNvPicPr>
          <p:nvPr>
            <p:ph sz="quarter"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1144216"/>
            <a:ext cx="8929718" cy="54280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SUS Iziskateli\Desktop\сороки праздник\жаворонок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09457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883350" y="3143248"/>
            <a:ext cx="29032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жаворонок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 descr="C:\Users\ASUS Iziskateli\Desktop\сороки праздник\saraki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4714876" cy="2857500"/>
          </a:xfrm>
          <a:prstGeom prst="rect">
            <a:avLst/>
          </a:prstGeom>
          <a:noFill/>
        </p:spPr>
      </p:pic>
      <p:pic>
        <p:nvPicPr>
          <p:cNvPr id="2059" name="Picture 11" descr="C:\Users\ASUS Iziskateli\Desktop\сороки праздник\4d4e05f23ee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1073" y="357166"/>
            <a:ext cx="4272927" cy="2428892"/>
          </a:xfrm>
          <a:prstGeom prst="rect">
            <a:avLst/>
          </a:prstGeom>
          <a:noFill/>
        </p:spPr>
      </p:pic>
      <p:pic>
        <p:nvPicPr>
          <p:cNvPr id="2060" name="Picture 12" descr="C:\Users\ASUS Iziskateli\Desktop\сороки праздник\IMG_77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2857496"/>
            <a:ext cx="4643470" cy="3482603"/>
          </a:xfrm>
          <a:prstGeom prst="rect">
            <a:avLst/>
          </a:prstGeom>
          <a:noFill/>
        </p:spPr>
      </p:pic>
      <p:pic>
        <p:nvPicPr>
          <p:cNvPr id="2061" name="Picture 13" descr="C:\Users\ASUS Iziskateli\Desktop\сороки праздник\detsad-184926-139455281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4" y="2928934"/>
            <a:ext cx="4357686" cy="3500462"/>
          </a:xfrm>
          <a:prstGeom prst="rect">
            <a:avLst/>
          </a:prstGeom>
          <a:noFill/>
        </p:spPr>
      </p:pic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печеные жаворонки (кулики)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печеные жаворонки (кулики)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879068" y="2857496"/>
            <a:ext cx="597921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печеные</a:t>
            </a:r>
            <a:r>
              <a:rPr lang="ru-RU" dirty="0" smtClean="0"/>
              <a:t> </a:t>
            </a:r>
            <a:r>
              <a:rPr lang="ru-RU" sz="3200" dirty="0" smtClean="0"/>
              <a:t>жаворонки (кулики)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Встреча весны на Руси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" name="Содержимое 4" descr="581934_original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1071546"/>
            <a:ext cx="4328431" cy="5500726"/>
          </a:xfrm>
        </p:spPr>
      </p:pic>
      <p:pic>
        <p:nvPicPr>
          <p:cNvPr id="6" name="Содержимое 5" descr="jav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6248" y="1357274"/>
            <a:ext cx="4857752" cy="55007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SUS Iziskateli\Desktop\сороки праздник\1e464f946a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8580" y="0"/>
            <a:ext cx="922258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Содержимое 15" descr="56081862_064_spring_2006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214282" y="428604"/>
            <a:ext cx="3357565" cy="5892805"/>
          </a:xfrm>
        </p:spPr>
      </p:pic>
      <p:pic>
        <p:nvPicPr>
          <p:cNvPr id="17" name="Содержимое 16" descr="14198940.jpg"/>
          <p:cNvPicPr>
            <a:picLocks noGrp="1" noChangeAspect="1"/>
          </p:cNvPicPr>
          <p:nvPr>
            <p:ph sz="half" idx="4294967295"/>
          </p:nvPr>
        </p:nvPicPr>
        <p:blipFill>
          <a:blip r:embed="rId3" cstate="email"/>
          <a:stretch>
            <a:fillRect/>
          </a:stretch>
        </p:blipFill>
        <p:spPr>
          <a:xfrm>
            <a:off x="3643313" y="2571750"/>
            <a:ext cx="5500687" cy="4071938"/>
          </a:xfrm>
        </p:spPr>
      </p:pic>
      <p:pic>
        <p:nvPicPr>
          <p:cNvPr id="17413" name="Picture 5" descr="C:\Users\ASUS Iziskateli\Desktop\сороки праздник\nebo-obaka-solnce-luchi-solnechnyy-svet-Favim.ru-1070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00496" y="0"/>
            <a:ext cx="4071966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SUS Iziskateli\Desktop\сороки праздник\265px-Rook_-_Corvus_frugilegus_(476445950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4599074" cy="307183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2928934"/>
            <a:ext cx="10001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2000" b="1" dirty="0" smtClean="0"/>
              <a:t>грач</a:t>
            </a:r>
            <a:endParaRPr lang="ru-RU" sz="2000" b="1" dirty="0"/>
          </a:p>
        </p:txBody>
      </p:sp>
      <p:pic>
        <p:nvPicPr>
          <p:cNvPr id="18435" name="Picture 3" descr="C:\Users\ASUS Iziskateli\Desktop\сороки праздник\Как-рисовать-кукушку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14290"/>
            <a:ext cx="4000528" cy="335756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43438" y="3244334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</a:p>
          <a:p>
            <a:r>
              <a:rPr lang="ru-RU" b="1" dirty="0" smtClean="0"/>
              <a:t>                     кукушка</a:t>
            </a:r>
            <a:endParaRPr lang="ru-RU" dirty="0"/>
          </a:p>
        </p:txBody>
      </p:sp>
      <p:pic>
        <p:nvPicPr>
          <p:cNvPr id="18436" name="Picture 4" descr="C:\Users\ASUS Iziskateli\Desktop\сороки праздник\skvorets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285984" y="3714752"/>
            <a:ext cx="3643318" cy="2732489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925028" y="3244334"/>
            <a:ext cx="1191352" cy="36933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скворец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C:\Users\ASUS Iziskateli\Desktop\сороки праздник\26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14290"/>
            <a:ext cx="4326786" cy="335758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643043" y="3244334"/>
            <a:ext cx="3485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воробей</a:t>
            </a:r>
            <a:endParaRPr lang="ru-RU" dirty="0"/>
          </a:p>
        </p:txBody>
      </p:sp>
      <p:pic>
        <p:nvPicPr>
          <p:cNvPr id="19460" name="Picture 4" descr="C:\Users\ASUS Iziskateli\Desktop\сороки праздник\100175_origina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5305301" y="-161821"/>
            <a:ext cx="3000356" cy="403833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286512" y="3244334"/>
            <a:ext cx="22860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дятел</a:t>
            </a:r>
            <a:endParaRPr lang="ru-RU" dirty="0"/>
          </a:p>
        </p:txBody>
      </p:sp>
      <p:pic>
        <p:nvPicPr>
          <p:cNvPr id="19461" name="Picture 5" descr="C:\Users\ASUS Iziskateli\Desktop\сороки праздник\Petuh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43240" y="3286125"/>
            <a:ext cx="3171831" cy="307183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136624" y="3244334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петух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</TotalTime>
  <Words>44</Words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Слайд 1</vt:lpstr>
      <vt:lpstr>Праздник «Сороки» (встреча весны)</vt:lpstr>
      <vt:lpstr>Слайд 3</vt:lpstr>
      <vt:lpstr>Слайд 4</vt:lpstr>
      <vt:lpstr>Встреча весны на Руси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Праздник «Сороки» (встреча весны)</dc:title>
  <dc:creator>ASUS Iziskateli</dc:creator>
  <cp:lastModifiedBy>ASUS Iziskateli</cp:lastModifiedBy>
  <cp:revision>12</cp:revision>
  <dcterms:created xsi:type="dcterms:W3CDTF">2015-03-26T05:19:39Z</dcterms:created>
  <dcterms:modified xsi:type="dcterms:W3CDTF">2015-09-15T20:31:34Z</dcterms:modified>
</cp:coreProperties>
</file>