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4"/>
  </p:notesMasterIdLst>
  <p:handoutMasterIdLst>
    <p:handoutMasterId r:id="rId35"/>
  </p:handoutMasterIdLst>
  <p:sldIdLst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  <p:sldId id="276" r:id="rId19"/>
    <p:sldId id="277" r:id="rId20"/>
    <p:sldId id="282" r:id="rId21"/>
    <p:sldId id="283" r:id="rId22"/>
    <p:sldId id="289" r:id="rId23"/>
    <p:sldId id="290" r:id="rId24"/>
    <p:sldId id="284" r:id="rId25"/>
    <p:sldId id="285" r:id="rId26"/>
    <p:sldId id="286" r:id="rId27"/>
    <p:sldId id="287" r:id="rId28"/>
    <p:sldId id="288" r:id="rId29"/>
    <p:sldId id="278" r:id="rId30"/>
    <p:sldId id="279" r:id="rId31"/>
    <p:sldId id="280" r:id="rId32"/>
    <p:sldId id="281" r:id="rId3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66084D9C-5CBD-4EA3-BFA2-AD4AB4AF6C1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0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8801"/>
            <a:ext cx="2971800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801FE856-31C0-44C8-94C7-95C86F494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171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E4E3F195-19C9-4759-A6AC-66A646995676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1"/>
            <a:ext cx="5486400" cy="3916363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0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801"/>
            <a:ext cx="2971800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291B487-73EA-4B58-92F4-4A1719B76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2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08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333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005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878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56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659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199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445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74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12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91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07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431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57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58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8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B487-73EA-4B58-92F4-4A1719B76A5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3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7645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5268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3400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31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4C340-5477-40A6-B0F8-2E577F3399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96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3059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1413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5524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0035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8740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3736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3463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467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AC8989"/>
                </a:solidFill>
                <a:latin typeface="Calibri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6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03411CC-4704-437D-B9A3-30455FE712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484785"/>
            <a:ext cx="7702624" cy="194421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rebuchet MS" panose="020B0603020202020204"/>
              </a:rPr>
              <a:t>Эссе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rebuchet MS" panose="020B0603020202020204"/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rebuchet MS" panose="020B0603020202020204"/>
              </a:rPr>
              <a:t>Воспитателя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296744" cy="1224136"/>
          </a:xfrm>
        </p:spPr>
        <p:txBody>
          <a:bodyPr/>
          <a:lstStyle/>
          <a:p>
            <a:r>
              <a:rPr lang="ru-RU" b="1" dirty="0" err="1" smtClean="0"/>
              <a:t>Кокориной</a:t>
            </a:r>
            <a:r>
              <a:rPr lang="ru-RU" b="1" dirty="0" smtClean="0"/>
              <a:t> Елены Геннадьевны</a:t>
            </a: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76672"/>
            <a:ext cx="7664886" cy="576137"/>
          </a:xfrm>
          <a:prstGeom prst="rect">
            <a:avLst/>
          </a:prstGeom>
        </p:spPr>
      </p:pic>
      <p:pic>
        <p:nvPicPr>
          <p:cNvPr id="6" name="Picture 2" descr="C:\Users\Леночка\Desktop\кокорина\презентации для кокориной\презентации для кокориной\620f86e1671690dfc4f4350b39e833c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14" y="4653136"/>
            <a:ext cx="2059954" cy="1725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Леночка\Desktop\кокорина\презентации для кокориной\презентации для кокориной\550_328_c5007097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69091" y1="96646" x2="69091" y2="96646"/>
                        <a14:foregroundMark x1="70364" y1="33232" x2="70364" y2="33232"/>
                        <a14:foregroundMark x1="73455" y1="42073" x2="73455" y2="42073"/>
                        <a14:foregroundMark x1="69091" y1="26220" x2="69091" y2="26220"/>
                        <a14:foregroundMark x1="51091" y1="82317" x2="51091" y2="82317"/>
                        <a14:foregroundMark x1="52727" y1="89634" x2="52727" y2="89634"/>
                        <a14:foregroundMark x1="27455" y1="12500" x2="27455" y2="12500"/>
                        <a14:foregroundMark x1="25636" y1="10366" x2="25636" y2="10366"/>
                        <a14:foregroundMark x1="26545" y1="17378" x2="26545" y2="17378"/>
                        <a14:foregroundMark x1="30000" y1="10366" x2="30000" y2="103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59" y="4554877"/>
            <a:ext cx="3223101" cy="192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81672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773044"/>
            <a:ext cx="3139440" cy="2307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81" y="593542"/>
            <a:ext cx="2016225" cy="16341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555451" y="2679683"/>
            <a:ext cx="6049322" cy="1584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Продуктивный практикум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89770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735634"/>
            <a:ext cx="3139440" cy="2307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6690" y="534146"/>
            <a:ext cx="2016225" cy="16341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580976" y="2666998"/>
            <a:ext cx="59837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Отзывы родителей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7605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543" y="3859170"/>
            <a:ext cx="3139440" cy="2307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595691"/>
            <a:ext cx="2016225" cy="16341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640856" y="2781398"/>
            <a:ext cx="60265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Достижения моих воспитанников</a:t>
            </a:r>
            <a:endParaRPr lang="ru-RU" sz="4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154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492" y="3845052"/>
            <a:ext cx="3139440" cy="2307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6529" y="589386"/>
            <a:ext cx="2016225" cy="16341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835405" y="3021649"/>
            <a:ext cx="5888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Отзывы </a:t>
            </a:r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коллег</a:t>
            </a:r>
            <a:endParaRPr lang="ru-RU" sz="4800" dirty="0">
              <a:solidFill>
                <a:srgbClr val="8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535" y="3824589"/>
            <a:ext cx="3139440" cy="230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138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2097" y="595723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2897" y="3845052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352586" y="1905505"/>
            <a:ext cx="6082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Дипломы, сертификаты за участие в профессиональных и детских конкурсах</a:t>
            </a:r>
            <a:endParaRPr lang="ru-RU" sz="3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8876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4477" y="667730"/>
            <a:ext cx="2016225" cy="16341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210192" y="2424723"/>
            <a:ext cx="6163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Мои достижения (грамоты, благодарности)</a:t>
            </a:r>
            <a:endParaRPr lang="ru-RU" sz="4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95115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0897" y="607590"/>
            <a:ext cx="2016225" cy="16341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145943" y="1996213"/>
            <a:ext cx="649610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Д</a:t>
            </a:r>
            <a:r>
              <a:rPr lang="ru-RU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инамика формирования интегративных показателей  </a:t>
            </a:r>
          </a:p>
          <a:p>
            <a:pPr lvl="0" algn="ctr"/>
            <a:r>
              <a:rPr lang="ru-RU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за 3 года</a:t>
            </a:r>
            <a:endParaRPr lang="ru-RU" sz="4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76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4477" y="595723"/>
            <a:ext cx="2016225" cy="16341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691365" y="2208057"/>
            <a:ext cx="597666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Проект эстетического воспитания </a:t>
            </a:r>
            <a:r>
              <a:rPr lang="ru-RU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д</a:t>
            </a:r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етей дошкольного возраста</a:t>
            </a:r>
          </a:p>
          <a:p>
            <a:pPr algn="ctr"/>
            <a:endParaRPr lang="ru-RU" sz="28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«Театр и Дети»</a:t>
            </a:r>
            <a:endParaRPr lang="ru-RU" sz="3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2921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667731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686066" y="1443841"/>
            <a:ext cx="54994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Ма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стер – класс для воспитателей </a:t>
            </a:r>
          </a:p>
          <a:p>
            <a:pPr algn="ctr"/>
            <a:endParaRPr lang="ru-RU" sz="3600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«Театрализованная деятельность как средство эмоционального развития»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7481970"/>
      </p:ext>
    </p:extLst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667731"/>
            <a:ext cx="2016225" cy="16341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5400000">
            <a:off x="2957919" y="2022723"/>
            <a:ext cx="59046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Ма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стер – класс для воспитателей 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и родителей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 algn="ctr"/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«Кукла из ниток»</a:t>
            </a:r>
            <a:endParaRPr lang="ru-RU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33274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763284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/>
              <a:t>Воспитатель – что это за слово, почему так названо оно?</a:t>
            </a:r>
            <a:endParaRPr lang="ru-RU" sz="1600" dirty="0"/>
          </a:p>
          <a:p>
            <a:pPr algn="r"/>
            <a:r>
              <a:rPr lang="ru-RU" sz="1600" i="1" dirty="0"/>
              <a:t>На слух кажется такое простое, но сколько смысла вложено в него!</a:t>
            </a:r>
            <a:endParaRPr lang="ru-RU" sz="1600" dirty="0"/>
          </a:p>
          <a:p>
            <a:pPr algn="r"/>
            <a:r>
              <a:rPr lang="ru-RU" sz="1600" i="1" dirty="0"/>
              <a:t>Для начала Воспитатель – это, прежде всего, просто человек,</a:t>
            </a:r>
            <a:endParaRPr lang="ru-RU" sz="1600" dirty="0"/>
          </a:p>
          <a:p>
            <a:pPr algn="r"/>
            <a:r>
              <a:rPr lang="ru-RU" sz="1600" i="1" dirty="0"/>
              <a:t>Любовь к детям – вот его дорога и не свернёт он с неё вовек!</a:t>
            </a:r>
            <a:endParaRPr lang="ru-RU" sz="1600" dirty="0"/>
          </a:p>
          <a:p>
            <a:pPr algn="r"/>
            <a:r>
              <a:rPr lang="ru-RU" sz="1600" i="1" dirty="0"/>
              <a:t>Воспитатель – человек от Бога, всё уже заложено в нём:</a:t>
            </a:r>
            <a:endParaRPr lang="ru-RU" sz="1600" dirty="0"/>
          </a:p>
          <a:p>
            <a:pPr algn="r"/>
            <a:r>
              <a:rPr lang="ru-RU" sz="1600" i="1" dirty="0"/>
              <a:t>Доброта, чистота, вера в каждого и ещё забота обо всём!</a:t>
            </a:r>
            <a:endParaRPr lang="ru-RU" sz="1600" dirty="0"/>
          </a:p>
          <a:p>
            <a:pPr algn="r"/>
            <a:r>
              <a:rPr lang="ru-RU" sz="1600" i="1" dirty="0"/>
              <a:t>Воспитатель – человек-профессионал, ему знакомы и теория, и практика, </a:t>
            </a:r>
            <a:endParaRPr lang="ru-RU" sz="1600" dirty="0"/>
          </a:p>
          <a:p>
            <a:pPr algn="r"/>
            <a:r>
              <a:rPr lang="ru-RU" sz="1600" i="1" dirty="0"/>
              <a:t>Своё сердце он детям отдал – для него это и реальность, и романтика!</a:t>
            </a:r>
            <a:endParaRPr lang="ru-RU" sz="1600" dirty="0"/>
          </a:p>
          <a:p>
            <a:pPr algn="r"/>
            <a:r>
              <a:rPr lang="ru-RU" sz="1600" i="1" dirty="0"/>
              <a:t>Воспитатель… всего не перечесть, говорить об этом можно много:</a:t>
            </a:r>
            <a:endParaRPr lang="ru-RU" sz="1600" dirty="0"/>
          </a:p>
          <a:p>
            <a:pPr algn="r"/>
            <a:r>
              <a:rPr lang="ru-RU" sz="1600" i="1" dirty="0"/>
              <a:t>Здесь и личные, и профессиональные качества есть,</a:t>
            </a:r>
            <a:endParaRPr lang="ru-RU" sz="1600" dirty="0"/>
          </a:p>
          <a:p>
            <a:pPr algn="r"/>
            <a:r>
              <a:rPr lang="ru-RU" sz="1600" i="1" dirty="0"/>
              <a:t>Но главное из них – о детях забота!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996952"/>
            <a:ext cx="8496944" cy="415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я выбрала профессию воспитателя? Ответ на этот вопрос очень прост: для меня это не просто профессия или работа - это призвание, состояние души, образ жизни. Каждый дорогу жизни выбирает по-своему…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свете есть тысячи профессий, все они нужные и интересные. Но каждый человек должен избрать ту, которая наиболее соответствует его природным способностям и наклонностям, т.е. найти свое призвание. Я всегда любила детей и мечтала стать воспитателем. Считала, что среди множества различных профессий на земле эта профессия — самая интересная и привлекательная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это первый, после мамы, учитель, который встречается детям на их жизненном пути. Воспитатели — люди, которые в душе всегда остаются детьми. Иначе дети не примут, не пустят их в свой мир. Самое главное в нашей профессии — любить детей, любить просто так, ни за что, отдавать им своё сердце.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1076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667731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457746" y="1168528"/>
            <a:ext cx="5890261" cy="4506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Ма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стер – класс для воспитателей 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и родителей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 algn="ctr"/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«Использование нетрадиционных видов театра в развитии речевых и творческих способностей детей»</a:t>
            </a:r>
            <a:endParaRPr lang="ru-RU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45425"/>
      </p:ext>
    </p:extLst>
  </p:cSld>
  <p:clrMapOvr>
    <a:masterClrMapping/>
  </p:clrMapOvr>
  <p:transition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667731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457746" y="2544640"/>
            <a:ext cx="58902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П</a:t>
            </a:r>
            <a:r>
              <a:rPr lang="ru-RU" sz="5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альчиковые игры</a:t>
            </a:r>
            <a:endParaRPr lang="ru-RU" sz="5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21665"/>
      </p:ext>
    </p:extLst>
  </p:cSld>
  <p:clrMapOvr>
    <a:masterClrMapping/>
  </p:clrMapOvr>
  <p:transition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667731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799615" y="1536174"/>
            <a:ext cx="58902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Современные здоровье- сберегающие технологии в ДОУ</a:t>
            </a:r>
            <a:endParaRPr lang="ru-RU" sz="48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94494"/>
      </p:ext>
    </p:extLst>
  </p:cSld>
  <p:clrMapOvr>
    <a:masterClrMapping/>
  </p:clrMapOvr>
  <p:transition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5400000">
            <a:off x="3164072" y="2021188"/>
            <a:ext cx="590465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Круглый стол </a:t>
            </a:r>
          </a:p>
          <a:p>
            <a:pPr algn="ctr"/>
            <a:r>
              <a:rPr lang="ru-RU" sz="3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«Театр - игра» для родителей</a:t>
            </a:r>
            <a:endParaRPr lang="ru-RU" sz="3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ru-RU" sz="2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«</a:t>
            </a:r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Театр в жизни дошкольника»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667731"/>
            <a:ext cx="2016225" cy="16341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7" y="3917060"/>
            <a:ext cx="3139440" cy="230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1823"/>
      </p:ext>
    </p:extLst>
  </p:cSld>
  <p:clrMapOvr>
    <a:masterClrMapping/>
  </p:clrMapOvr>
  <p:transition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5400000">
            <a:off x="3170168" y="1905507"/>
            <a:ext cx="57606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Мастер – класс для 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педагогов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ru-RU" sz="2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«Игровые методы и приёмы, используемые в организации театрализованной деятельности»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667731"/>
            <a:ext cx="2016225" cy="16341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7" y="3917060"/>
            <a:ext cx="3139440" cy="230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72846"/>
      </p:ext>
    </p:extLst>
  </p:cSld>
  <p:clrMapOvr>
    <a:masterClrMapping/>
  </p:clrMapOvr>
  <p:transition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5400000">
            <a:off x="2738120" y="2151730"/>
            <a:ext cx="59046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Мастер – класс </a:t>
            </a:r>
            <a:r>
              <a:rPr lang="ru-RU" sz="32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для педагогов и родителей</a:t>
            </a:r>
            <a:endParaRPr lang="ru-RU" sz="3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endParaRPr lang="ru-RU" sz="2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«Игры в коррекционно – образовательной деятельности  дошкольников»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667731"/>
            <a:ext cx="2016225" cy="16341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7" y="3917060"/>
            <a:ext cx="3139440" cy="230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72372"/>
      </p:ext>
    </p:extLst>
  </p:cSld>
  <p:clrMapOvr>
    <a:masterClrMapping/>
  </p:clrMapOvr>
  <p:transition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6485" y="667731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7" y="3917060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3029346" y="1443842"/>
            <a:ext cx="60486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Удостоверения о повышении квалификации.</a:t>
            </a:r>
          </a:p>
          <a:p>
            <a:pPr algn="ctr"/>
            <a:endParaRPr lang="ru-RU" sz="2800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Сертификат о создании персонального сайта.</a:t>
            </a:r>
          </a:p>
          <a:p>
            <a:pPr algn="ctr"/>
            <a:endParaRPr lang="ru-RU" sz="2800" kern="10" dirty="0" smtClean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Свидетельства о публикациях методического материала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9411573"/>
      </p:ext>
    </p:extLst>
  </p:cSld>
  <p:clrMapOvr>
    <a:masterClrMapping/>
  </p:clrMapOvr>
  <p:transition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855231"/>
            <a:ext cx="2016225" cy="16341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763688" y="692696"/>
            <a:ext cx="597666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6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«Буратино» театр приглашает Вас</a:t>
            </a:r>
            <a:endParaRPr lang="ru-RU" sz="6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184447"/>
            <a:ext cx="3139440" cy="230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80187"/>
      </p:ext>
    </p:extLst>
  </p:cSld>
  <p:clrMapOvr>
    <a:masterClrMapping/>
  </p:clrMapOvr>
  <p:transition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4477" y="595723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7" y="3917060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821451" y="1325961"/>
            <a:ext cx="568863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Заседание «Родительской гостиной»</a:t>
            </a:r>
          </a:p>
          <a:p>
            <a:pPr algn="ctr"/>
            <a:r>
              <a:rPr lang="ru-RU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тема: «Развитие речи дошкольников через театрально - игровую деятельность»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1411457"/>
      </p:ext>
    </p:extLst>
  </p:cSld>
  <p:clrMapOvr>
    <a:masterClrMapping/>
  </p:clrMapOvr>
  <p:transition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4477" y="595723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571749" y="1720840"/>
            <a:ext cx="59766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Конспекты непосредственной образовательной деятельности по театрализованной 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д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еятельности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2301675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260648"/>
            <a:ext cx="8496944" cy="6657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 выбор профессии был более чем сознательным. Когда спрашивают: «Кем Вы работаете?!», меня коробит от необходимости отвечать пустой фразой: «Воспитателем». Не потому, что это сейчас совершенно непрестижная профессия. Просто для меня «воспитатель», - не профессия, не общественное положение, не хобби, не работа… Для меня «воспитатель» - это жизнь, моя философия. Я не работаю воспитателем, я живу воспитателем, мне нравится быть воспитателем. Сказать, что работа — это каждодневный праздник - трудно, все же мы каждый день имеем дело с разными характерами. Бывает и очень трудно. Иногда просто опускаются руки, но стоит ребенку тебе улыбнуться и все, ты понимаешь, что просто не в силах их предать.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вопрос, а правильно ли я сделала свой выбор? И я могу с уверенностью сказать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– счастливый человек! Мне позволено судьбой быть рядом с нашим будущим - с нашими детьми! Каждая мать счастлива, когда вновь проживает период детства со своим ребёнком. А мне посчастливилось наслаждаться этим возрастом многократно, каждый раз «уча других, учиться самой»! Я могу назвать себя «Мамой» с большой буквы, ведь у меня больше сотни детей, и все они мои, все любимые мною, каждому из них я отдала частичку своей души, своего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сердца!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9588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4477" y="595723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533419" y="2557064"/>
            <a:ext cx="59766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С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еминар – практикум для педагогов МБДОУ д/с №58</a:t>
            </a:r>
            <a:r>
              <a:rPr lang="ru-RU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765502"/>
      </p:ext>
    </p:extLst>
  </p:cSld>
  <p:clrMapOvr>
    <a:masterClrMapping/>
  </p:clrMapOvr>
  <p:transition>
    <p:split orient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4477" y="595723"/>
            <a:ext cx="2016225" cy="1634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845052"/>
            <a:ext cx="3139440" cy="23073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3002342" y="2033845"/>
            <a:ext cx="58326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Семинар – практикум для педагогов МБДОУ д/с №</a:t>
            </a:r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58</a:t>
            </a:r>
          </a:p>
          <a:p>
            <a:pPr algn="ctr"/>
            <a:r>
              <a:rPr lang="ru-RU" sz="2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2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т</a:t>
            </a:r>
            <a:r>
              <a:rPr lang="ru-RU" sz="2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ема «Значение театрально – игровой деятельности в коррекционной работе с детьми»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7306823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404664"/>
            <a:ext cx="8424936" cy="598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Кто-то из них уже сами родители, кто-то заканчивает 10 класс, кто-то только недавно начал ходить в детский сад – но все они для меня одинаково любимы, за каждого я переживаю, как мать. Думать о детях, заботиться о них, любить их – самое прекрасное чувство, которое дано испытать не каждому. И этим я счастлива!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– любящий человек! А это во много раз чудесней, чем быть любимой. У меня прекрасная миссия – дарить свою Любовь детям! И я с большим удовольствием воплощаю её в жизнь, одновременно обучая своих детей этому чувству. Как говорил Л.Н.Толстой: «Любить - значит жить жизнью того, кого любишь.» В этих словах и заключается смысл того, зачем ты ежедневно идёшь к детям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– Воспитатель!!! Я горжусь этим! Много профессий на свете, но эту профессию не выбирают, выбирает ОНА! Случайных людей здесь не бывает, они просто не смогут жить в этом состоянии. А что значит для меня быть воспитателем? Не возможность чему-то учить детей, воспитывая их каждый момент, а каждый день общаться с ними, открывая для себя новое.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согласна с К. Д. Ушинским, что если мы удачно выберем труд и вложим в него свою душу, то счастье само отыщет нас. А счастливый воспитатель виден сразу – он живёт в среде детей, понимает их потребности, налаживает контакты с их родителями, вдумчиво относится ко всему, что окружает его, стойко переносит невзгоды беспокойной педагогической жизни.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969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96944" cy="498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уверена, что профессия, определяющая своим содержанием прошлое, настоящее и будущее человека, и всего человечества, подобна сказке. Моя педагогическая философия, мои отношения с детьми - это сказка. Сказка, длиною в жизнь. И главная награда для меня в этой сказке – улыбка на лицах детей и благодарный взгляд родителей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Моя жизненная философия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Любить детей, причем всех, не смотря, что каждый со своим характером и причудами. Быть воспитателем - это значит иметь терпение, сострадание и желание видеть детей, про которых говоришь «мои дети». Я стараюсь стать для каждого ребенка другом.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Верить в ребёнка. Я считаю, что доверие и уважение детей – главное в моей работе. А заслужить их можно, если вкладывать душу в работу и в детей. Я отношусь к ним как к своим собственным и переживаю за каждого.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Узнать ребенка. Общение между нами происходит весь день и надо найти общий язык с каждым. А они, мои дети, такие разные. А еще я должна уметь работать с родителями, чем теснее налажен контакт с ними, когда чувствуется их поддержка, тем лучше работать с детьми.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7190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208912" cy="3034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Понять, чем ребенок живет, к чему стремится. Ко всем воспитанникам я отношусь как к «маленьким взрослым», отношусь объективно, ведь за каждым характером скрывается личность, которую нужно помочь развить. А еще я считаю, что критерий профессионализма педагога – справедливость. У каждого я стараюсь увидеть победу, пусть самую маленькую, даже простое старание. Очень важно уметь видеть, восхищаться, приходить в восторг от способностей своих детей.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Творить. Моя работа – это постоянный поиск чего-то нового, это творческий подход. Сейчас, в связи с внедрением и реализацией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ДОУ, для педагогов предоставляется большие возможности для развития творческих и проектных возможностей для саморазвития.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280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2525" y="3845052"/>
            <a:ext cx="3139440" cy="2307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1504" y="655152"/>
            <a:ext cx="1899295" cy="15152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736139" y="2659029"/>
            <a:ext cx="5961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Консультации для </a:t>
            </a:r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родителей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798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787500"/>
            <a:ext cx="3139440" cy="23073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2449" y="475132"/>
            <a:ext cx="1800200" cy="15152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2568363" y="2633665"/>
            <a:ext cx="61529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Консультации для педагогов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7526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516" y="3773044"/>
            <a:ext cx="3139440" cy="23073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8654" y="620688"/>
            <a:ext cx="2160241" cy="1728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5400000">
            <a:off x="2526969" y="2665718"/>
            <a:ext cx="60917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Работа с родителями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144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детский 2">
  <a:themeElements>
    <a:clrScheme name="Праздник детский 2 1">
      <a:dk1>
        <a:srgbClr val="8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6C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Праздник детский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9525">
          <a:noFill/>
          <a:miter lim="800000"/>
          <a:headEnd/>
          <a:tailEnd/>
        </a:ln>
      </a:spPr>
      <a:bodyPr anchor="ctr">
        <a:spAutoFit/>
      </a:bodyPr>
      <a:lstStyle>
        <a:defPPr indent="457200" eaLnBrk="0" hangingPunct="0">
          <a:defRPr sz="2800" b="1">
            <a:solidFill>
              <a:srgbClr val="FF0066"/>
            </a:solidFill>
            <a:cs typeface="Times New Roman" pitchFamily="18" charset="0"/>
          </a:defRPr>
        </a:defPPr>
      </a:lstStyle>
    </a:spDef>
  </a:objectDefaults>
  <a:extraClrSchemeLst>
    <a:extraClrScheme>
      <a:clrScheme name="Праздник детский 2 1">
        <a:dk1>
          <a:srgbClr val="8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6C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_Пастель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портфолио_кокорина</Template>
  <TotalTime>307</TotalTime>
  <Words>1395</Words>
  <Application>Microsoft Office PowerPoint</Application>
  <PresentationFormat>Экран (4:3)</PresentationFormat>
  <Paragraphs>98</Paragraphs>
  <Slides>31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Calibri</vt:lpstr>
      <vt:lpstr>Comic Sans MS</vt:lpstr>
      <vt:lpstr>Times New Roman</vt:lpstr>
      <vt:lpstr>Trebuchet MS</vt:lpstr>
      <vt:lpstr>Праздник детский 2</vt:lpstr>
      <vt:lpstr>2_Пастель</vt:lpstr>
      <vt:lpstr>Эссе Воспитателя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</dc:title>
  <dc:creator>Леночка</dc:creator>
  <cp:lastModifiedBy>МАМА</cp:lastModifiedBy>
  <cp:revision>31</cp:revision>
  <cp:lastPrinted>2014-02-24T11:34:22Z</cp:lastPrinted>
  <dcterms:created xsi:type="dcterms:W3CDTF">2014-02-14T05:07:26Z</dcterms:created>
  <dcterms:modified xsi:type="dcterms:W3CDTF">2015-09-21T13:14:31Z</dcterms:modified>
</cp:coreProperties>
</file>