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1" r:id="rId5"/>
    <p:sldId id="262" r:id="rId6"/>
    <p:sldId id="270" r:id="rId7"/>
    <p:sldId id="272" r:id="rId8"/>
    <p:sldId id="273" r:id="rId9"/>
    <p:sldId id="264" r:id="rId10"/>
    <p:sldId id="274" r:id="rId11"/>
    <p:sldId id="275" r:id="rId12"/>
    <p:sldId id="276" r:id="rId13"/>
    <p:sldId id="268" r:id="rId14"/>
    <p:sldId id="279" r:id="rId15"/>
    <p:sldId id="277" r:id="rId16"/>
    <p:sldId id="280" r:id="rId17"/>
    <p:sldId id="259" r:id="rId18"/>
    <p:sldId id="278" r:id="rId19"/>
    <p:sldId id="281" r:id="rId20"/>
    <p:sldId id="282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0" autoAdjust="0"/>
    <p:restoredTop sz="94624" autoAdjust="0"/>
  </p:normalViewPr>
  <p:slideViewPr>
    <p:cSldViewPr>
      <p:cViewPr varScale="1">
        <p:scale>
          <a:sx n="63" d="100"/>
          <a:sy n="6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6903F-E37F-42AF-B647-3BB83A269F8C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FA8F3-E731-44A1-AFFA-EBADD6BCA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C67BE-FAAB-4FC4-AEB2-9C768655F0BB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17A2B-013F-4B88-BFCA-232999CB7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17A2B-013F-4B88-BFCA-232999CB7C1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5160-747F-43E4-BA28-B772A9B221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D92B-F887-4ADC-ADCA-B831F9A6B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5160-747F-43E4-BA28-B772A9B221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D92B-F887-4ADC-ADCA-B831F9A6B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5160-747F-43E4-BA28-B772A9B221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D92B-F887-4ADC-ADCA-B831F9A6B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5160-747F-43E4-BA28-B772A9B221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D92B-F887-4ADC-ADCA-B831F9A6B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5160-747F-43E4-BA28-B772A9B221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D92B-F887-4ADC-ADCA-B831F9A6B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5160-747F-43E4-BA28-B772A9B221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D92B-F887-4ADC-ADCA-B831F9A6B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5160-747F-43E4-BA28-B772A9B221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D92B-F887-4ADC-ADCA-B831F9A6B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5160-747F-43E4-BA28-B772A9B221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D92B-F887-4ADC-ADCA-B831F9A6B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5160-747F-43E4-BA28-B772A9B221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D92B-F887-4ADC-ADCA-B831F9A6B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5160-747F-43E4-BA28-B772A9B221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D92B-F887-4ADC-ADCA-B831F9A6B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5160-747F-43E4-BA28-B772A9B221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D92B-F887-4ADC-ADCA-B831F9A6B8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5160-747F-43E4-BA28-B772A9B221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BD92B-F887-4ADC-ADCA-B831F9A6B8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6F5160-747F-43E4-BA28-B772A9B221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BD92B-F887-4ADC-ADCA-B831F9A6B8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72" r:id="rId12"/>
  </p:sldLayoutIdLst>
  <p:transition spd="med">
    <p:dissolve/>
    <p:sndAc>
      <p:stSnd>
        <p:snd r:embed="rId14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2435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Презентация  урока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теме:</a:t>
            </a:r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«Приобщение младших школьников к русской народной культуре»</a:t>
            </a:r>
            <a:b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Устное народное творчество</a:t>
            </a:r>
            <a:endParaRPr lang="ru-RU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и провела  учитель музыки  </a:t>
            </a:r>
            <a:b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первой квалификационной категории</a:t>
            </a:r>
            <a:b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Крайнева Лариса Альбертовна</a:t>
            </a:r>
          </a:p>
          <a:p>
            <a:pPr algn="ctr"/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Вольск – февраль 2012 год</a:t>
            </a:r>
            <a:endParaRPr lang="ru-RU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Загадка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Морщинистый </a:t>
            </a:r>
            <a:r>
              <a:rPr lang="ru-RU" sz="5400" dirty="0" err="1" smtClean="0"/>
              <a:t>тит</a:t>
            </a: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Всю деревню веселит.</a:t>
            </a: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Русский народный инструмент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Гармонь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mus-art.ru/wp-content/uploads/2010/09/istoriya_garmoshki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73617" y="1935163"/>
            <a:ext cx="4396765" cy="43894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Загадка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Треугольник три струны.</a:t>
            </a:r>
          </a:p>
          <a:p>
            <a:pPr algn="ctr">
              <a:buNone/>
            </a:pPr>
            <a:r>
              <a:rPr lang="ru-RU" sz="5400" dirty="0" smtClean="0"/>
              <a:t>Выходите плясуны.</a:t>
            </a:r>
            <a:endParaRPr lang="ru-RU" sz="5400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Русский народный инструмент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Балалайка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900igr.net/datas/strany/s.-Rossija-2.files/0038-038-Balalajki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Загадка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Тянется, а не резина.</a:t>
            </a:r>
          </a:p>
          <a:p>
            <a:pPr algn="ctr">
              <a:buNone/>
            </a:pPr>
            <a:r>
              <a:rPr lang="ru-RU" sz="5400" dirty="0" smtClean="0"/>
              <a:t>С клапанами, а не машина.</a:t>
            </a:r>
          </a:p>
          <a:p>
            <a:pPr algn="ctr">
              <a:buNone/>
            </a:pPr>
            <a:r>
              <a:rPr lang="ru-RU" sz="5400" dirty="0" smtClean="0"/>
              <a:t>Песни поёт, а не радио.</a:t>
            </a:r>
            <a:endParaRPr lang="ru-RU" sz="5400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Русский народный инструмент</a:t>
            </a:r>
            <a:br>
              <a:rPr lang="ru-RU" sz="32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Баян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Содержимое 3" descr="http://xn--80anfdcdigfc6ch2d4bej.xn--p1ai/wp-content/uploads/2011/08/dshi12-e131389621819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Загадка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А Садко на них играл,</a:t>
            </a:r>
          </a:p>
          <a:p>
            <a:pPr algn="ctr">
              <a:buNone/>
            </a:pPr>
            <a:r>
              <a:rPr lang="ru-RU" sz="4800" dirty="0" smtClean="0"/>
              <a:t>И душевно напевал.</a:t>
            </a:r>
          </a:p>
          <a:p>
            <a:pPr algn="ctr">
              <a:buNone/>
            </a:pPr>
            <a:r>
              <a:rPr lang="ru-RU" sz="4800" dirty="0" smtClean="0"/>
              <a:t>Перебрал он много струн,</a:t>
            </a:r>
          </a:p>
          <a:p>
            <a:pPr algn="ctr">
              <a:buNone/>
            </a:pPr>
            <a:r>
              <a:rPr lang="ru-RU" sz="4800" dirty="0" smtClean="0"/>
              <a:t>Вышел из моря Нептун.</a:t>
            </a:r>
            <a:endParaRPr lang="ru-RU" sz="4800" dirty="0"/>
          </a:p>
        </p:txBody>
      </p:sp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В. Васнецов «Гусляры»</a:t>
            </a:r>
            <a:endParaRPr lang="ru-RU" sz="3200" dirty="0">
              <a:latin typeface="+mn-lt"/>
            </a:endParaRPr>
          </a:p>
        </p:txBody>
      </p:sp>
      <p:pic>
        <p:nvPicPr>
          <p:cNvPr id="4" name="Содержимое 3" descr="http://sunny-art.ru/wp-content/uploads/2010/06/Wiktor_Michajlowitsch_Wassnezow_145-440x3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98477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Русский народный танец</a:t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Х</a:t>
            </a:r>
            <a:r>
              <a:rPr lang="ru-RU" sz="4000" b="1" i="1" dirty="0" smtClean="0">
                <a:solidFill>
                  <a:srgbClr val="FF0000"/>
                </a:solidFill>
                <a:latin typeface="+mn-lt"/>
              </a:rPr>
              <a:t>оровод</a:t>
            </a:r>
            <a:endParaRPr lang="ru-RU" sz="40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Содержимое 5" descr="http://cultinfo.ru/arts/folk/demo/fotoalbom/hohlovo_fiesta2003/08-01_sever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 работа\фото садик\IMG_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208912" cy="55446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+mn-lt"/>
              </a:rPr>
              <a:t>Цели и задачи:</a:t>
            </a:r>
            <a:endParaRPr lang="ru-RU" sz="3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Цель:</a:t>
            </a:r>
            <a:r>
              <a:rPr lang="ru-RU" sz="2400" dirty="0" smtClean="0"/>
              <a:t> обобщить знания по теме «Устное народное творчество»</a:t>
            </a:r>
          </a:p>
          <a:p>
            <a:r>
              <a:rPr lang="ru-RU" sz="2400" b="1" dirty="0" smtClean="0"/>
              <a:t>Задачи:- </a:t>
            </a:r>
            <a:r>
              <a:rPr lang="ru-RU" sz="2400" dirty="0" smtClean="0"/>
              <a:t>продолжить знакомство детей с многообразием устного творчества русского народа, красотой и богатством русского языка, напевностью народных песен;</a:t>
            </a:r>
          </a:p>
          <a:p>
            <a:r>
              <a:rPr lang="ru-RU" sz="2400" dirty="0" smtClean="0"/>
              <a:t>-развивать фантазию, ум, воображение, умение общаться друг с другом;</a:t>
            </a:r>
          </a:p>
          <a:p>
            <a:r>
              <a:rPr lang="ru-RU" sz="2400" dirty="0" smtClean="0"/>
              <a:t>-воспитывать любовь к родному краю, к народным традициям.</a:t>
            </a: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 работа\фото садик\IMG_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8136904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pic>
        <p:nvPicPr>
          <p:cNvPr id="4" name="Picture 2" descr="D:\мама работа\фото садик\IMG_11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Форма урока: 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Интегрированный урок</a:t>
            </a:r>
          </a:p>
          <a:p>
            <a:r>
              <a:rPr lang="ru-RU" sz="2800" b="1" dirty="0" smtClean="0"/>
              <a:t>Оборудование: </a:t>
            </a:r>
            <a:r>
              <a:rPr lang="ru-RU" sz="2800" dirty="0" smtClean="0"/>
              <a:t>проектор, аудиозапись звучания русского народного оркестра, гуслей, гармошки, балалайки, баяна, </a:t>
            </a:r>
            <a:r>
              <a:rPr lang="ru-RU" sz="2800" dirty="0" err="1" smtClean="0"/>
              <a:t>видеокартинки</a:t>
            </a:r>
            <a:r>
              <a:rPr lang="ru-RU" sz="2800" dirty="0" smtClean="0"/>
              <a:t> с изображением этих инструментов. Музыкальный инструмент-баян, русские народные костюмы, компьютер, экран, раздаточный материал(частушки, </a:t>
            </a:r>
            <a:r>
              <a:rPr lang="ru-RU" sz="2800" dirty="0" err="1" smtClean="0"/>
              <a:t>потешки</a:t>
            </a:r>
            <a:r>
              <a:rPr lang="ru-RU" sz="2800" dirty="0" smtClean="0"/>
              <a:t>).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Русская народная сказка «Лиса и Волк»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http://ramodin.ru/images/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60119" y="1935163"/>
            <a:ext cx="3423761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latin typeface="+mn-lt"/>
              </a:rPr>
              <a:t>Потешка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-Кошка на окошке </a:t>
            </a:r>
          </a:p>
          <a:p>
            <a:pPr algn="ctr">
              <a:buNone/>
            </a:pPr>
            <a:r>
              <a:rPr lang="ru-RU" sz="3600" dirty="0" smtClean="0"/>
              <a:t>Рубашку шьёт,</a:t>
            </a:r>
          </a:p>
          <a:p>
            <a:pPr algn="ctr">
              <a:buNone/>
            </a:pPr>
            <a:r>
              <a:rPr lang="ru-RU" sz="3600" dirty="0" smtClean="0"/>
              <a:t> А курочка в серёжках </a:t>
            </a:r>
          </a:p>
          <a:p>
            <a:pPr algn="ctr">
              <a:buNone/>
            </a:pPr>
            <a:r>
              <a:rPr lang="ru-RU" sz="3600" dirty="0" smtClean="0"/>
              <a:t>Избёнку метёт.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latin typeface="+mn-lt"/>
              </a:rPr>
              <a:t>Потешка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3600" dirty="0" smtClean="0"/>
              <a:t>Мыши водят хоровод,</a:t>
            </a:r>
          </a:p>
          <a:p>
            <a:pPr algn="ctr">
              <a:buNone/>
            </a:pPr>
            <a:r>
              <a:rPr lang="ru-RU" sz="3600" dirty="0" smtClean="0"/>
              <a:t>На лежанке дремлет кот.</a:t>
            </a:r>
          </a:p>
          <a:p>
            <a:pPr algn="ctr">
              <a:buNone/>
            </a:pPr>
            <a:r>
              <a:rPr lang="ru-RU" sz="3600" dirty="0" smtClean="0"/>
              <a:t>Тише, мыши, не шумите,</a:t>
            </a:r>
          </a:p>
          <a:p>
            <a:pPr algn="ctr">
              <a:buNone/>
            </a:pPr>
            <a:r>
              <a:rPr lang="ru-RU" sz="3600" dirty="0" smtClean="0"/>
              <a:t>Кота Ваську не будите.</a:t>
            </a:r>
          </a:p>
          <a:p>
            <a:pPr algn="ctr">
              <a:buNone/>
            </a:pPr>
            <a:r>
              <a:rPr lang="ru-RU" sz="3600" dirty="0" smtClean="0"/>
              <a:t>Вот проснётся Васька- кот</a:t>
            </a:r>
          </a:p>
          <a:p>
            <a:pPr algn="ctr">
              <a:buNone/>
            </a:pPr>
            <a:r>
              <a:rPr lang="ru-RU" sz="3600" dirty="0" smtClean="0"/>
              <a:t>Разобьёт ваш хоровод.</a:t>
            </a:r>
            <a:endParaRPr lang="ru-RU" sz="3600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Частушка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Поют все: -</a:t>
            </a:r>
            <a:r>
              <a:rPr lang="ru-RU" dirty="0" smtClean="0"/>
              <a:t>Мы частушки запоём, </a:t>
            </a:r>
          </a:p>
          <a:p>
            <a:pPr algn="ctr">
              <a:buNone/>
            </a:pPr>
            <a:r>
              <a:rPr lang="ru-RU" dirty="0" smtClean="0"/>
              <a:t>Запоём мы громко.</a:t>
            </a:r>
          </a:p>
          <a:p>
            <a:pPr algn="ctr">
              <a:buNone/>
            </a:pPr>
            <a:r>
              <a:rPr lang="ru-RU" dirty="0" smtClean="0"/>
              <a:t>Затыкайте ваши уши,</a:t>
            </a:r>
          </a:p>
          <a:p>
            <a:pPr algn="ctr">
              <a:buNone/>
            </a:pPr>
            <a:r>
              <a:rPr lang="ru-RU" dirty="0" smtClean="0"/>
              <a:t>Лопнут перепонки.</a:t>
            </a:r>
          </a:p>
          <a:p>
            <a:pPr>
              <a:buNone/>
            </a:pPr>
            <a:r>
              <a:rPr lang="ru-RU" b="1" dirty="0" smtClean="0"/>
              <a:t>Мальчики:- </a:t>
            </a:r>
            <a:r>
              <a:rPr lang="ru-RU" dirty="0" smtClean="0"/>
              <a:t>Девочки</a:t>
            </a:r>
            <a:r>
              <a:rPr lang="ru-RU" b="1" dirty="0" smtClean="0"/>
              <a:t> </a:t>
            </a:r>
            <a:r>
              <a:rPr lang="ru-RU" dirty="0" smtClean="0"/>
              <a:t>–</a:t>
            </a:r>
            <a:r>
              <a:rPr lang="ru-RU" dirty="0" err="1" smtClean="0"/>
              <a:t>беляночки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Где вы </a:t>
            </a:r>
            <a:r>
              <a:rPr lang="ru-RU" dirty="0" err="1" smtClean="0"/>
              <a:t>набелилися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b="1" dirty="0" smtClean="0"/>
              <a:t>Девочки:- </a:t>
            </a:r>
            <a:r>
              <a:rPr lang="ru-RU" dirty="0" smtClean="0"/>
              <a:t>Мы вчера коров доили,</a:t>
            </a:r>
          </a:p>
          <a:p>
            <a:pPr>
              <a:buNone/>
            </a:pPr>
            <a:r>
              <a:rPr lang="ru-RU" dirty="0" smtClean="0"/>
              <a:t>Молоком </a:t>
            </a:r>
            <a:r>
              <a:rPr lang="ru-RU" dirty="0" err="1" smtClean="0"/>
              <a:t>умылися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Мальчики:- </a:t>
            </a:r>
            <a:r>
              <a:rPr lang="ru-RU" dirty="0" smtClean="0"/>
              <a:t>Купил Милке перстенёк,</a:t>
            </a:r>
          </a:p>
          <a:p>
            <a:pPr>
              <a:buNone/>
            </a:pPr>
            <a:r>
              <a:rPr lang="ru-RU" dirty="0" smtClean="0"/>
              <a:t>Милка доброй стала.</a:t>
            </a:r>
          </a:p>
          <a:p>
            <a:pPr>
              <a:buNone/>
            </a:pPr>
            <a:r>
              <a:rPr lang="ru-RU" dirty="0" smtClean="0"/>
              <a:t>Позабыл купить платок,</a:t>
            </a:r>
          </a:p>
          <a:p>
            <a:pPr>
              <a:buNone/>
            </a:pPr>
            <a:r>
              <a:rPr lang="ru-RU" dirty="0" smtClean="0"/>
              <a:t>Она нос задрала.</a:t>
            </a:r>
          </a:p>
          <a:p>
            <a:pPr>
              <a:buNone/>
            </a:pPr>
            <a:r>
              <a:rPr lang="ru-RU" b="1" dirty="0" smtClean="0"/>
              <a:t>                                    </a:t>
            </a:r>
            <a:r>
              <a:rPr lang="ru-RU" b="1" dirty="0" err="1" smtClean="0"/>
              <a:t>Девочки:-</a:t>
            </a:r>
            <a:r>
              <a:rPr lang="ru-RU" dirty="0" err="1" smtClean="0"/>
              <a:t>У</a:t>
            </a:r>
            <a:r>
              <a:rPr lang="ru-RU" dirty="0" smtClean="0"/>
              <a:t> берёзки, у сосенки,</a:t>
            </a:r>
          </a:p>
          <a:p>
            <a:pPr>
              <a:buNone/>
            </a:pPr>
            <a:r>
              <a:rPr lang="ru-RU" dirty="0" smtClean="0"/>
              <a:t>                                                      Тоненькие веточки,</a:t>
            </a:r>
          </a:p>
          <a:p>
            <a:pPr>
              <a:buNone/>
            </a:pPr>
            <a:r>
              <a:rPr lang="ru-RU" dirty="0" smtClean="0"/>
              <a:t>                                                      А мы бойкие девчонки,</a:t>
            </a:r>
          </a:p>
          <a:p>
            <a:pPr>
              <a:buNone/>
            </a:pPr>
            <a:r>
              <a:rPr lang="ru-RU" dirty="0" smtClean="0"/>
              <a:t>                                                      Все мы как конфеточки!</a:t>
            </a:r>
            <a:endParaRPr lang="ru-RU" dirty="0"/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870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Весёлая частушка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Содержимое 3" descr="http://gym1526.edusite.ru/images/p202_fa7-2-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0800" y="2642457"/>
            <a:ext cx="3962400" cy="297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408</TotalTime>
  <Words>325</Words>
  <Application>Microsoft Office PowerPoint</Application>
  <PresentationFormat>Экран (4:3)</PresentationFormat>
  <Paragraphs>69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         Презентация  урока по теме: «Приобщение младших школьников к русской народной культуре» Устное народное творчество</vt:lpstr>
      <vt:lpstr>Цели и задачи:</vt:lpstr>
      <vt:lpstr> Форма урока: </vt:lpstr>
      <vt:lpstr>Русская народная сказка «Лиса и Волк»</vt:lpstr>
      <vt:lpstr>Потешка</vt:lpstr>
      <vt:lpstr>Потешка</vt:lpstr>
      <vt:lpstr>Частушка</vt:lpstr>
      <vt:lpstr>Слайд 8</vt:lpstr>
      <vt:lpstr>Весёлая частушка</vt:lpstr>
      <vt:lpstr>Загадка</vt:lpstr>
      <vt:lpstr>Русский народный инструмент Гармонь</vt:lpstr>
      <vt:lpstr>Загадка</vt:lpstr>
      <vt:lpstr>Русский народный инструмент  Балалайка</vt:lpstr>
      <vt:lpstr>Загадка</vt:lpstr>
      <vt:lpstr>Русский народный инструмент Баян</vt:lpstr>
      <vt:lpstr>Загадка</vt:lpstr>
      <vt:lpstr>В. Васнецов «Гусляры»</vt:lpstr>
      <vt:lpstr> Русский народный танец Хоровод</vt:lpstr>
      <vt:lpstr>Слайд 19</vt:lpstr>
      <vt:lpstr>Слайд 20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–класс «Устное народное творчество»</dc:title>
  <dc:creator>Александр</dc:creator>
  <cp:lastModifiedBy>Александр</cp:lastModifiedBy>
  <cp:revision>44</cp:revision>
  <dcterms:created xsi:type="dcterms:W3CDTF">2012-02-07T18:37:46Z</dcterms:created>
  <dcterms:modified xsi:type="dcterms:W3CDTF">2012-12-22T19:58:32Z</dcterms:modified>
</cp:coreProperties>
</file>