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.jpeg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microsoft.com/office/2007/relationships/hdphoto" Target="../media/hdphoto1.wdp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.gif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.gif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www.allfons.ru/images/201303/allfons.ru_2299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85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ристиночка\Desktop\c65c6ca6472077aa61b495eee81beadd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13525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ристиночка\Desktop\1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153" y="4509120"/>
            <a:ext cx="13525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ристиночка\Desktop\1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5394" y="3232770"/>
            <a:ext cx="13525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ристиночка\Desktop\1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6783" y="2594595"/>
            <a:ext cx="13525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Кристиночка\Desktop\1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11565"/>
            <a:ext cx="13525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Кристиночка\Desktop\1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804" y="3684775"/>
            <a:ext cx="13525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347" y="260648"/>
            <a:ext cx="891141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Кладовая Василисы Премудрой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37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8/100/381/100381128_4074372_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08082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619268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 какой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сказке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и кто при помощи этого предмета и смекалки не остался голодным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?                               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3" descr="F:\к сказкам\3907-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9006"/>
            <a:ext cx="2539312" cy="193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Кристиночка\Desktop\1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1973" y="477685"/>
            <a:ext cx="13525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C:\Documents and Settings\User\Рабочий стол\kasha0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237081" y="1543964"/>
            <a:ext cx="6657442" cy="4993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99683" y="6021288"/>
            <a:ext cx="347479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«КАША ИЗ ТОПОРА»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5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4208" y="1632173"/>
            <a:ext cx="40290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7" descr="C:\Documents and Settings\User\Рабочий стол\lepka0-24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31"/>
          <a:stretch>
            <a:fillRect/>
          </a:stretch>
        </p:blipFill>
        <p:spPr bwMode="auto">
          <a:xfrm rot="2269626">
            <a:off x="-94303" y="1915332"/>
            <a:ext cx="2063624" cy="123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02555"/>
            <a:ext cx="655272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 какой сказке непослушный мальчик превратился в животное ?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его звали?</a:t>
            </a:r>
          </a:p>
        </p:txBody>
      </p:sp>
      <p:pic>
        <p:nvPicPr>
          <p:cNvPr id="3074" name="Picture 2" descr="C:\Users\Кристиночка\Desktop\1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2555"/>
            <a:ext cx="13525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00.yaplakal.com/pics/pics_original/7/0/8/137580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9943" y="1217368"/>
            <a:ext cx="6557606" cy="49546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661248"/>
            <a:ext cx="4052649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«СЕСТРИЦА АЛЕНУШКА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БРАТЕЦ ИВАНУШКА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4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35622"/>
            <a:ext cx="40290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5" descr="16215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164" y="1810071"/>
            <a:ext cx="2510525" cy="152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4164" y="588194"/>
            <a:ext cx="640871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indent="-283464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Странная рукавичка .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Была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ли пара у этой рукавички ? </a:t>
            </a:r>
          </a:p>
          <a:p>
            <a:pPr marL="365760" indent="-283464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 какой сказке она?</a:t>
            </a:r>
          </a:p>
        </p:txBody>
      </p:sp>
      <p:pic>
        <p:nvPicPr>
          <p:cNvPr id="4098" name="Picture 2" descr="C:\Users\Кристиночка\Desktop\1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98819"/>
            <a:ext cx="13525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4" descr="162150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904379" y="1899002"/>
            <a:ext cx="7239621" cy="4386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85963" y="5862081"/>
            <a:ext cx="251030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«РУКАВИЧКА»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92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2587" y="1934007"/>
            <a:ext cx="40290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48680"/>
            <a:ext cx="655272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 какой сказке эти предметы помешали дружбе?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Каким героям они принадлежат?</a:t>
            </a:r>
          </a:p>
        </p:txBody>
      </p:sp>
      <p:pic>
        <p:nvPicPr>
          <p:cNvPr id="5122" name="Picture 2" descr="C:\Users\Кристиночка\Desktop\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6681" y="548680"/>
            <a:ext cx="13525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25 - &amp;kcy;&amp;ucy;&amp;pcy;&amp;icy;&amp;tcy;&amp;softcy; &amp;Tcy;&amp;acy;&amp;rcy;&amp;iecy;&amp;lcy;&amp;kcy;&amp;icy;, &amp;bcy;&amp;lcy;&amp;yucy;&amp;dcy;&amp;acy; &amp;vcy; &amp;ocy;&amp;ncy;&amp;lcy;&amp;acy;&amp;jcy;&amp;ncy; &amp;icy;&amp;ncy;&amp;tcy;&amp;iecy;&amp;rcy;&amp;ncy;&amp;iecy;&amp;tcy; &amp;mcy;&amp;acy;&amp;gcy;&amp;acy;&amp;zcy;&amp;icy;&amp;ncy;&amp;iecy; AlleyPlates - &amp;pcy;&amp;rcy;&amp;acy;&amp;jcy;&amp;scy;-&amp;lcy;&amp;icy;&amp;scy;&amp;tcy;&amp;ycy;, &amp;scy;&amp;rcy;&amp;acy;&amp;vcy;&amp;ncy;&amp;iecy;&amp;ncy;&amp;icy;&amp;iecy; &amp;scy;&amp;tcy;&amp;ocy;&amp;icy;&amp;mcy;&amp;ocy;&amp;scy;&amp;tcy;&amp;icy; &amp;icy; &amp;tscy;&amp;iecy;&amp;ncy;&amp;ycy;, &amp;zcy;&amp;acy;&amp;kcy;&amp;acy;&amp;zcy; &amp;vcy; &amp;Mcy;&amp;ocy;&amp;scy;&amp;kcy;&amp;vcy;&amp;iecy;, &amp;Scy;&amp;acy;&amp;ncy;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705" y="3501008"/>
            <a:ext cx="2448272" cy="170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&amp;Kcy;&amp;ucy;&amp;pcy;&amp;icy;&amp;tcy;&amp;softcy; &amp;Kcy;&amp;ucy;&amp;vcy;&amp;shcy;&amp;icy;&amp;ncy; &amp;Gcy;&amp;rcy;&amp;ucy;&amp;zcy;&amp;icy;&amp;ncy;&amp;scy;&amp;kcy;&amp;icy;&amp;jcy; 1,8 &amp;lcy;. 80802 &amp;vcy; &amp;Tcy;&amp;ocy;&amp;mcy;&amp;scy;&amp;kcy;&amp;iecy;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2753" y="1256566"/>
            <a:ext cx="1320973" cy="26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3839" y="6075263"/>
            <a:ext cx="345241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«ЛИСА И ЖУРАВЛЬ»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image.slidesharecdn.com/1-130902065132-phpapp02/95/1-1-638.jpg?cb=137812276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22500"/>
            <a:ext cx="6462698" cy="48520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518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47442"/>
            <a:ext cx="40290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7" descr="C:\Documents and Settings\User\Рабочий стол\p013_1_0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63595"/>
            <a:ext cx="1368152" cy="232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655272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 какой сказке  и кто велел себе перековать горло, чтобы петь тонюсеньким голосом?</a:t>
            </a:r>
          </a:p>
        </p:txBody>
      </p:sp>
      <p:pic>
        <p:nvPicPr>
          <p:cNvPr id="6146" name="Picture 2" descr="C:\Users\Кристиночка\Desktop\1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4482"/>
            <a:ext cx="13525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5773" y="5759324"/>
            <a:ext cx="3103862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«ВОЛК И СЕМЕРО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КОЗЛЯТ»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://img-fotki.yandex.ru/get/6108/86441892.2cc/0_9b3ba_bb92441b_orig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26323" y="1463595"/>
            <a:ext cx="6577746" cy="5196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392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8260" y="1953399"/>
            <a:ext cx="40290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698477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indent="-283464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Из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какой сказки эта сломанная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игла решила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судьбу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героя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?  </a:t>
            </a:r>
          </a:p>
          <a:p>
            <a:pPr marL="365760" indent="-283464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Кто этот герой?</a:t>
            </a:r>
          </a:p>
        </p:txBody>
      </p:sp>
      <p:pic>
        <p:nvPicPr>
          <p:cNvPr id="7170" name="Picture 2" descr="C:\Users\Кристиночка\Desktop\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128" y="484791"/>
            <a:ext cx="13525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2308" y="6016932"/>
            <a:ext cx="378501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«ЦАРЕВНА-ЛЯГУШКА»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http://www.fotokonkurs.ru/uploads/photos/contests/2012/07/02/1/ba44acdf21ce4aa02b8aecefd8b58d29/80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450" y="1268760"/>
            <a:ext cx="2674922" cy="20451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layhugelottos.com/uploads/assets/LOTOTEKA/Natalia_April_2014/frog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8652" y="1586056"/>
            <a:ext cx="6444328" cy="48332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467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117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Кристиночка</dc:creator>
  <cp:lastModifiedBy>komp1</cp:lastModifiedBy>
  <cp:revision>17</cp:revision>
  <dcterms:created xsi:type="dcterms:W3CDTF">2015-03-31T17:16:56Z</dcterms:created>
  <dcterms:modified xsi:type="dcterms:W3CDTF">2015-09-16T13:36:02Z</dcterms:modified>
</cp:coreProperties>
</file>