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5" r:id="rId4"/>
    <p:sldId id="260" r:id="rId5"/>
    <p:sldId id="262" r:id="rId6"/>
    <p:sldId id="261" r:id="rId7"/>
    <p:sldId id="273" r:id="rId8"/>
    <p:sldId id="263" r:id="rId9"/>
    <p:sldId id="276" r:id="rId10"/>
    <p:sldId id="264" r:id="rId11"/>
    <p:sldId id="265" r:id="rId12"/>
    <p:sldId id="266" r:id="rId13"/>
    <p:sldId id="268" r:id="rId14"/>
    <p:sldId id="271" r:id="rId15"/>
    <p:sldId id="27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EE9222-868C-4D5B-9A14-4F536B93AA52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9109D3-A59F-46A5-8BBD-FB9F1322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SCN1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SCN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357166"/>
            <a:ext cx="771530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skazki-i-igry/Masha-i-medvedi.files/0009-038-A-v-etom-domike-zhili-tri-medved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228601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86124"/>
            <a:ext cx="314327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 descr="C:\Users\User\Desktop\6_2_73_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2500330" cy="2928958"/>
          </a:xfrm>
          <a:prstGeom prst="rect">
            <a:avLst/>
          </a:prstGeom>
          <a:noFill/>
        </p:spPr>
      </p:pic>
      <p:pic>
        <p:nvPicPr>
          <p:cNvPr id="34820" name="Picture 4" descr="C:\Users\User\Desktop\6_2_73_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928670"/>
            <a:ext cx="1500197" cy="180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http://www.dismarket.ru/linkpics/%CA%F0%EE%E2%E0%F2%FC%20LCOEUR%2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1928826" cy="1214446"/>
          </a:xfrm>
          <a:prstGeom prst="rect">
            <a:avLst/>
          </a:prstGeom>
          <a:noFill/>
        </p:spPr>
      </p:pic>
      <p:pic>
        <p:nvPicPr>
          <p:cNvPr id="8" name="Picture 2" descr="http://900igr.net/datai/skazki-i-igry/Masha-i-medvedi.files/0009-038-A-v-etom-domike-zhili-tri-medvedj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214314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86124"/>
            <a:ext cx="314327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http://www.dismarket.ru/linkpics/%CA%F0%EE%E2%E0%F2%FC%20LCOEUR%20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i/skazki-i-igry/Masha-i-medvedi.files/0009-040-A-v-etom-domike-zhili-tri-medved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57176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http://www.dismarket.ru/linkpics/%CA%F0%EE%E2%E0%F2%FC%20LCOEUR%2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5286412" cy="2143140"/>
          </a:xfrm>
          <a:prstGeom prst="rect">
            <a:avLst/>
          </a:prstGeom>
          <a:noFill/>
        </p:spPr>
      </p:pic>
      <p:pic>
        <p:nvPicPr>
          <p:cNvPr id="5" name="Picture 2" descr="http://900igr.net/datai/skazki-i-igry/Masha-i-medvedi.files/0009-038-A-v-etom-domike-zhili-tri-medvedj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214314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www.dismarket.ru/linkpics/%CA%F0%EE%E2%E0%F2%FC%20LCOEUR%2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256"/>
            <a:ext cx="1714512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SCN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74595381_29940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erformance_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nimalworld.com.ua/images/2011/July/Animals/Ursus/grizz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SCN1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429156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i/skazki-i-igry/Masha-i-medvedi.files/0009-040-A-v-etom-domike-zhili-tri-medved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14340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i/skazki-i-igry/Masha-i-medvedi.files/0009-038-A-v-etom-domike-zhili-tri-medved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3857652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-medvedya-3go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0009-009-A-v-etom-domike-zhili-tri-medvedj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kuzrab.ru/upload/medialibrary/95d/087_03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00528" cy="314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ttp://rybinsk.ru/images/stories/department/prava-men/Shkola/m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07196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://s5.postimage.org/op8hlqfgn/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71876"/>
            <a:ext cx="48768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2015-09-10T16:31:38Z</dcterms:created>
  <dcterms:modified xsi:type="dcterms:W3CDTF">2015-09-12T15:14:13Z</dcterms:modified>
</cp:coreProperties>
</file>