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C6285-156C-49CB-94B3-7E60AB3067DD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245C-FB43-4AAF-8218-81BCD8242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378E-7D1F-4573-90B2-9D031C6E7E5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B5FE-2110-4A75-AC2E-4A473FED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643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Воспитатель ГБОУ ООШ с.Высокое</a:t>
            </a:r>
            <a:br>
              <a:rPr lang="ru-RU" sz="2800" dirty="0" smtClean="0"/>
            </a:br>
            <a:r>
              <a:rPr lang="ru-RU" sz="2800" dirty="0" smtClean="0"/>
              <a:t>СП детский сад №15 «Родничок»</a:t>
            </a:r>
            <a:br>
              <a:rPr lang="ru-RU" sz="2800" dirty="0" smtClean="0"/>
            </a:br>
            <a:r>
              <a:rPr lang="ru-RU" sz="2800" dirty="0" err="1" smtClean="0"/>
              <a:t>Летунова</a:t>
            </a:r>
            <a:r>
              <a:rPr lang="ru-RU" sz="2800" dirty="0" smtClean="0"/>
              <a:t> Елена Алексеевна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18113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  <a:ea typeface="Cambria Math" pitchFamily="18" charset="0"/>
              </a:rPr>
              <a:t>Игра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ea typeface="Cambria Math" pitchFamily="18" charset="0"/>
              </a:rPr>
              <a:t> 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«Описываем животное»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 серый и страшный, злой и голодный.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Ловит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зайцев и телят.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Живёт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логове.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949"/>
            <a:ext cx="9159932" cy="68699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56321582_wolf24_1024x76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472" y="-887"/>
            <a:ext cx="9144000" cy="6858000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Она маленькая, быстрая, рыжая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По деревьям скачет, живёт в дупле.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Грызёт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шишки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орешки.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39668572.jpg"/>
          <p:cNvPicPr>
            <a:picLocks noGrp="1" noChangeAspect="1"/>
          </p:cNvPicPr>
          <p:nvPr>
            <p:ph idx="1"/>
          </p:nvPr>
        </p:nvPicPr>
        <p:blipFill>
          <a:blip r:embed="rId3"/>
          <a:srcRect b="6278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 этого животного летом шубка серая, а зимою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белая.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быстро бегает.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 лесу боится, прячется под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кустом.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2664123_zay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29115"/>
            <a:ext cx="9144000" cy="6887115"/>
          </a:xfrm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Он маленький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колючий.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Зимой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спит.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Летом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ловит жуков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червяков.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b82fd59ec2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Он большой, лохматый, неуклюжий.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Зимой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спит в берлоге.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Летом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ходит по лесу и ищет мёд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малину.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BrownBear_F02D.jpg"/>
          <p:cNvPicPr>
            <a:picLocks noGrp="1" noChangeAspect="1"/>
          </p:cNvPicPr>
          <p:nvPr>
            <p:ph idx="1"/>
          </p:nvPr>
        </p:nvPicPr>
        <p:blipFill>
          <a:blip r:embed="rId3"/>
          <a:srcRect b="7308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Она рыжая и хитрая.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неё пушистый хвост.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Живёт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 норе.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Ловит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мышей 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зайцев.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Documents and Settings\Admin\Рабочий стол\640x480_bolshaya-babochka-na-polevyih-romashka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292359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51437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127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Воспитатель ГБОУ ООШ с.Высокое СП детский сад №15 «Родничок» Летунова Елена Алексеевна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дом</cp:lastModifiedBy>
  <cp:revision>8</cp:revision>
  <dcterms:created xsi:type="dcterms:W3CDTF">2015-04-18T13:36:06Z</dcterms:created>
  <dcterms:modified xsi:type="dcterms:W3CDTF">2015-09-22T18:26:15Z</dcterms:modified>
</cp:coreProperties>
</file>