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71" r:id="rId8"/>
    <p:sldId id="265" r:id="rId9"/>
    <p:sldId id="266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55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Конь с розовой гривой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16880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</a:rPr>
              <a:t>Украшаем пряник </a:t>
            </a:r>
            <a:r>
              <a:rPr lang="ru-RU" sz="3600" dirty="0" smtClean="0">
                <a:effectLst/>
              </a:rPr>
              <a:t> </a:t>
            </a:r>
            <a:endParaRPr lang="ru-RU" sz="3600" dirty="0">
              <a:effectLst/>
            </a:endParaRPr>
          </a:p>
        </p:txBody>
      </p:sp>
      <p:pic>
        <p:nvPicPr>
          <p:cNvPr id="5" name="Объект 4" descr="G:\DCIM\101MSDCF\DSC03685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/>
          <a:stretch/>
        </p:blipFill>
        <p:spPr bwMode="auto">
          <a:xfrm>
            <a:off x="4211960" y="1628800"/>
            <a:ext cx="424711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G:\DCIM\101MSDCF\DSC03668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/>
          <a:stretch/>
        </p:blipFill>
        <p:spPr bwMode="auto">
          <a:xfrm>
            <a:off x="683568" y="3573016"/>
            <a:ext cx="425462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6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Всё равно красивый получился.  Очень похож на «медовый» пряник маленького Вити Астафьева.</a:t>
            </a:r>
            <a:endParaRPr lang="ru-RU" sz="3600" dirty="0">
              <a:effectLst/>
            </a:endParaRPr>
          </a:p>
        </p:txBody>
      </p:sp>
      <p:pic>
        <p:nvPicPr>
          <p:cNvPr id="4" name="Объект 3" descr="G:\DCIM\101MSDCF\DSC0368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/>
          <a:stretch/>
        </p:blipFill>
        <p:spPr bwMode="auto">
          <a:xfrm>
            <a:off x="1475656" y="2276872"/>
            <a:ext cx="606606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64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И родители помогали украшать 			пряники.</a:t>
            </a:r>
            <a:endParaRPr lang="ru-RU" sz="3600" dirty="0">
              <a:effectLst/>
            </a:endParaRPr>
          </a:p>
        </p:txBody>
      </p:sp>
      <p:pic>
        <p:nvPicPr>
          <p:cNvPr id="5" name="Объект 4" descr="G:\DCIM\101MSDCF\DSC03711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/>
          <a:stretch/>
        </p:blipFill>
        <p:spPr bwMode="auto">
          <a:xfrm>
            <a:off x="323528" y="1556792"/>
            <a:ext cx="39604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G:\DCIM\101MSDCF\DSC037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5360"/>
          <a:stretch/>
        </p:blipFill>
        <p:spPr bwMode="auto">
          <a:xfrm>
            <a:off x="2779058" y="4220879"/>
            <a:ext cx="3729317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G:\DCIM\101MSDCF\DSC03665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r="10433"/>
          <a:stretch/>
        </p:blipFill>
        <p:spPr bwMode="auto">
          <a:xfrm>
            <a:off x="5364088" y="1700808"/>
            <a:ext cx="338437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49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476672"/>
            <a:ext cx="5266928" cy="1937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 этого замечательного произведения –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Виктор Астафьев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225991" cy="33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188640"/>
            <a:ext cx="4320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Родился 1 мая 1924 в д.Овсянка Красноярского края, в семье крестьянина. Родители были раскулачены, Астафьев попал в детский дом. Во время Великой Отечественной войны ушел на фронт добровольцем, воевал простым солдатом, получил тяжелое ранение. Вернувшись с фронта, Астафьев работал слесарем, подсобным рабочим, учителем в Пермской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536504" cy="61206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КОНЬ С РОЗОВОЙ ГРИВОЙ.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Рассказ заставляет улыбнуться над проделкой главного героя и одновременно оценить замечательный урок, который преподала бабушка своему внуку. Маленький мальчик отправляется собирать землянику, и бабушка обещает ему за это пряничного коня с розовой гривой. Для тяжелого полуголодного времени такой подарок просто великолепен. Но мальчишка попадает под влияние своих друзей, которые съедают свои ягоды и его упрекают «в жадности».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1904"/>
          <a:stretch/>
        </p:blipFill>
        <p:spPr bwMode="auto">
          <a:xfrm>
            <a:off x="611560" y="404664"/>
            <a:ext cx="3744416" cy="57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«Я рвал горстью траву, а сам озирался по сторонам. Набил травою туго туесок, на бычке, чтоб к свету ближе и дома видать, собрал несколько горсток ягодок, заложил ими траву — получилось земляники даже с копной.»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94" y="2780928"/>
            <a:ext cx="519125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315416"/>
            <a:ext cx="4968552" cy="73894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Интересное из произведения: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«Пряник конем! Это ж мечта всех деревенских малышей. Он белый-белый, этот конь. А грива у него розовая, хвост розовый, глаза розовые, копыта тоже розовые. Бабушка никогда не позволяла таскаться с кусками хлеба. Ешь за столом, иначе будет худо. Но пряник — совсем другое дело. Пряник можно сунуть под рубаху, бегать и слышать, как конь лягает копытами в голый живот. Холодея от ужаса — потерял, — хвататься за рубаху и со счастьем убеждаться — тут он, тут конь-огонь!»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 descr="C:\Documents and Settings\Администратор\Рабочий стол\Лизино!!!\322216_html_7b084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098032" cy="29761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0174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После чтения рассказа «Конь с розовой гривой» ребята нашей группы сами изготовили «медовый» пряник, который любил Виктор Петрович.</a:t>
            </a:r>
            <a:br>
              <a:rPr lang="ru-RU" sz="3600" dirty="0" smtClean="0">
                <a:effectLst/>
              </a:rPr>
            </a:b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2241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600" dirty="0"/>
              <a:t>			</a:t>
            </a:r>
            <a:r>
              <a:rPr lang="ru-RU" sz="3600" dirty="0" smtClean="0"/>
              <a:t>	</a:t>
            </a:r>
            <a:endParaRPr lang="ru-RU" sz="3600" dirty="0"/>
          </a:p>
        </p:txBody>
      </p:sp>
      <p:pic>
        <p:nvPicPr>
          <p:cNvPr id="4" name="Рисунок 3" descr="G:\DCIM\101MSDCF\DSC03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924943"/>
            <a:ext cx="5940425" cy="369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92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8288"/>
            <a:ext cx="7546032" cy="13985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	Ох и не легко же месить 			пряничное тесто!		</a:t>
            </a:r>
            <a:endParaRPr lang="ru-RU" sz="3600" dirty="0">
              <a:effectLst/>
            </a:endParaRPr>
          </a:p>
        </p:txBody>
      </p:sp>
      <p:pic>
        <p:nvPicPr>
          <p:cNvPr id="5" name="Объект 4" descr="G:\DCIM\101MSDCF\DSC03661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3"/>
            <a:ext cx="2952328" cy="458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D:\DCIM\101MSDCF\DSC03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915823" cy="45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6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		Будущие пряники.</a:t>
            </a:r>
            <a:endParaRPr lang="ru-RU" sz="3600" dirty="0">
              <a:effectLst/>
            </a:endParaRPr>
          </a:p>
        </p:txBody>
      </p:sp>
      <p:pic>
        <p:nvPicPr>
          <p:cNvPr id="4" name="Объект 3" descr="G:\DCIM\101MSDCF\DSC0366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 b="29023"/>
          <a:stretch/>
        </p:blipFill>
        <p:spPr bwMode="auto">
          <a:xfrm>
            <a:off x="899592" y="1700808"/>
            <a:ext cx="734481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7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	Ура! Пряники испеклись!</a:t>
            </a:r>
            <a:endParaRPr lang="ru-RU" sz="3600" dirty="0">
              <a:effectLst/>
            </a:endParaRPr>
          </a:p>
        </p:txBody>
      </p:sp>
      <p:pic>
        <p:nvPicPr>
          <p:cNvPr id="4" name="Объект 3" descr="G:\DCIM\101MSDCF\DSC0366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444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435</TotalTime>
  <Words>163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Конь с розовой гривой</vt:lpstr>
      <vt:lpstr>Автор этого замечательного произведения –  Виктор Астафьев.</vt:lpstr>
      <vt:lpstr>КОНЬ С РОЗОВОЙ ГРИВОЙ. Рассказ заставляет улыбнуться над проделкой главного героя и одновременно оценить замечательный урок, который преподала бабушка своему внуку. Маленький мальчик отправляется собирать землянику, и бабушка обещает ему за это пряничного коня с розовой гривой. Для тяжелого полуголодного времени такой подарок просто великолепен. Но мальчишка попадает под влияние своих друзей, которые съедают свои ягоды и его упрекают «в жадности».</vt:lpstr>
      <vt:lpstr>«Я рвал горстью траву, а сам озирался по сторонам. Набил травою туго туесок, на бычке, чтоб к свету ближе и дома видать, собрал несколько горсток ягодок, заложил ими траву — получилось земляники даже с копной.»</vt:lpstr>
      <vt:lpstr>Интересное из произведения: «Пряник конем! Это ж мечта всех деревенских малышей. Он белый-белый, этот конь. А грива у него розовая, хвост розовый, глаза розовые, копыта тоже розовые. Бабушка никогда не позволяла таскаться с кусками хлеба. Ешь за столом, иначе будет худо. Но пряник — совсем другое дело. Пряник можно сунуть под рубаху, бегать и слышать, как конь лягает копытами в голый живот. Холодея от ужаса — потерял, — хвататься за рубаху и со счастьем убеждаться — тут он, тут конь-огонь!»</vt:lpstr>
      <vt:lpstr>После чтения рассказа «Конь с розовой гривой» ребята нашей группы сами изготовили «медовый» пряник, который любил Виктор Петрович. </vt:lpstr>
      <vt:lpstr> Ох и не легко же месить    пряничное тесто!  </vt:lpstr>
      <vt:lpstr>  Будущие пряники.</vt:lpstr>
      <vt:lpstr> Ура! Пряники испеклись!</vt:lpstr>
      <vt:lpstr>Украшаем пряник  </vt:lpstr>
      <vt:lpstr>Всё равно красивый получился.  Очень похож на «медовый» пряник маленького Вити Астафьева.</vt:lpstr>
      <vt:lpstr>И родители помогали украшать    пряники.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Конь с розовой гривой</dc:title>
  <cp:lastModifiedBy>Home</cp:lastModifiedBy>
  <cp:revision>37</cp:revision>
  <dcterms:modified xsi:type="dcterms:W3CDTF">2015-09-18T06:42:12Z</dcterms:modified>
</cp:coreProperties>
</file>