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1" r:id="rId9"/>
    <p:sldId id="262" r:id="rId10"/>
    <p:sldId id="263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43A9C-5935-44F6-9F38-A02EB6EB66CE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8A41A5-2364-4846-9D64-1580211F4F6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43A9C-5935-44F6-9F38-A02EB6EB66CE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41A5-2364-4846-9D64-1580211F4F6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A8A41A5-2364-4846-9D64-1580211F4F6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43A9C-5935-44F6-9F38-A02EB6EB66CE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43A9C-5935-44F6-9F38-A02EB6EB66CE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A8A41A5-2364-4846-9D64-1580211F4F6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43A9C-5935-44F6-9F38-A02EB6EB66CE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8A41A5-2364-4846-9D64-1580211F4F6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EC43A9C-5935-44F6-9F38-A02EB6EB66CE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41A5-2364-4846-9D64-1580211F4F6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43A9C-5935-44F6-9F38-A02EB6EB66CE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A8A41A5-2364-4846-9D64-1580211F4F6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43A9C-5935-44F6-9F38-A02EB6EB66CE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A8A41A5-2364-4846-9D64-1580211F4F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43A9C-5935-44F6-9F38-A02EB6EB66CE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8A41A5-2364-4846-9D64-1580211F4F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8A41A5-2364-4846-9D64-1580211F4F6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43A9C-5935-44F6-9F38-A02EB6EB66CE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A8A41A5-2364-4846-9D64-1580211F4F6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EC43A9C-5935-44F6-9F38-A02EB6EB66CE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EC43A9C-5935-44F6-9F38-A02EB6EB66CE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8A41A5-2364-4846-9D64-1580211F4F6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3201888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Подготовил </a:t>
            </a:r>
          </a:p>
          <a:p>
            <a:r>
              <a:rPr lang="ru-RU" sz="2800" dirty="0" err="1" smtClean="0"/>
              <a:t>Вараксин</a:t>
            </a:r>
            <a:r>
              <a:rPr lang="ru-RU" sz="2800" dirty="0" smtClean="0"/>
              <a:t> Витя</a:t>
            </a:r>
          </a:p>
          <a:p>
            <a:endParaRPr lang="ru-RU" sz="2800" dirty="0"/>
          </a:p>
          <a:p>
            <a:endParaRPr lang="ru-RU" sz="2800" dirty="0" smtClean="0"/>
          </a:p>
          <a:p>
            <a:r>
              <a:rPr lang="ru-RU" sz="2000" dirty="0" smtClean="0"/>
              <a:t>Подготовительная группа</a:t>
            </a:r>
          </a:p>
          <a:p>
            <a:r>
              <a:rPr lang="ru-RU" sz="2000" dirty="0" smtClean="0"/>
              <a:t> д/с «Росинка»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275996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Гуси в </a:t>
            </a:r>
            <a:r>
              <a:rPr lang="ru-RU" sz="4400" dirty="0"/>
              <a:t>полынье</a:t>
            </a:r>
            <a:br>
              <a:rPr lang="ru-RU" sz="4400" dirty="0"/>
            </a:br>
            <a:r>
              <a:rPr lang="ru-RU" sz="4400" dirty="0"/>
              <a:t>В. П. Астафьев</a:t>
            </a:r>
            <a:r>
              <a:rPr lang="ru-RU" sz="8000" dirty="0"/>
              <a:t/>
            </a:r>
            <a:br>
              <a:rPr lang="ru-RU" sz="8000" dirty="0"/>
            </a:b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Спасли и забрали по домам.</a:t>
            </a:r>
            <a:endParaRPr lang="ru-RU" dirty="0"/>
          </a:p>
        </p:txBody>
      </p:sp>
      <p:pic>
        <p:nvPicPr>
          <p:cNvPr id="4" name="Содержимое 3" descr="http://www.nrk.cross-ipk.ru/body/literature/Astafev/image/1/5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857256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Гуси стали жить в деревне Виктора Астафьева.</a:t>
            </a:r>
            <a:endParaRPr lang="ru-RU" dirty="0"/>
          </a:p>
        </p:txBody>
      </p:sp>
      <p:pic>
        <p:nvPicPr>
          <p:cNvPr id="4" name="Содержимое 3" descr="http://img-fotki.yandex.ru/get/6501/85053801.a/0_100650_460441c9_L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842968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Зима. Ледостав на Енисее</a:t>
            </a:r>
            <a:endParaRPr lang="ru-RU" dirty="0"/>
          </a:p>
        </p:txBody>
      </p:sp>
      <p:pic>
        <p:nvPicPr>
          <p:cNvPr id="4" name="Содержимое 3" descr="http://img0.liveinternet.ru/images/attach/c/5/85/159/85159874_7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49"/>
            <a:ext cx="8215370" cy="464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Полынья</a:t>
            </a:r>
            <a:endParaRPr lang="ru-RU" dirty="0"/>
          </a:p>
        </p:txBody>
      </p:sp>
      <p:pic>
        <p:nvPicPr>
          <p:cNvPr id="4" name="Содержимое 3" descr="http://baikal-info.ru/sites/default/files/900_1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1"/>
            <a:ext cx="8429683" cy="471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Караульный бык</a:t>
            </a:r>
            <a:endParaRPr lang="ru-RU" dirty="0"/>
          </a:p>
        </p:txBody>
      </p:sp>
      <p:pic>
        <p:nvPicPr>
          <p:cNvPr id="4" name="Содержимое 3" descr="https://img-fotki.yandex.ru/get/5608/24332511.122/0_aad08_3bca6954_ori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835824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 обозы по неокрепшему льду</a:t>
            </a:r>
            <a:endParaRPr lang="ru-RU" dirty="0"/>
          </a:p>
        </p:txBody>
      </p:sp>
      <p:pic>
        <p:nvPicPr>
          <p:cNvPr id="4" name="Содержимое 3" descr="http://migranov.ru/photoalbum/horses/horse_winter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27174"/>
            <a:ext cx="8429683" cy="461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пошли на лёд</a:t>
            </a:r>
            <a:endParaRPr lang="ru-RU" dirty="0"/>
          </a:p>
        </p:txBody>
      </p:sp>
      <p:pic>
        <p:nvPicPr>
          <p:cNvPr id="6" name="Содержимое 5" descr="Рисунок1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00174"/>
            <a:ext cx="8572560" cy="4714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Гуси в полынье</a:t>
            </a:r>
            <a:endParaRPr lang="ru-RU" dirty="0"/>
          </a:p>
        </p:txBody>
      </p:sp>
      <p:pic>
        <p:nvPicPr>
          <p:cNvPr id="4" name="Содержимое 3" descr="http://statics.photodom.com/photos/2010/02/19/thumb_1751725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857256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Надо спасти гусей</a:t>
            </a:r>
            <a:endParaRPr lang="ru-RU" dirty="0"/>
          </a:p>
        </p:txBody>
      </p:sp>
      <p:pic>
        <p:nvPicPr>
          <p:cNvPr id="4" name="Содержимое 3" descr="http://static.freepik.com/fotos-kostenlos/schwane-auf-dem-zugefrorenen-see_21129190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842968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Помогал спасать гусей дядя Миша.</a:t>
            </a:r>
            <a:br>
              <a:rPr lang="ru-RU" dirty="0" smtClean="0"/>
            </a:br>
            <a:r>
              <a:rPr lang="ru-RU" dirty="0" smtClean="0"/>
              <a:t>Все взяли доски и пошли к полынье.</a:t>
            </a:r>
            <a:endParaRPr lang="ru-RU" dirty="0"/>
          </a:p>
        </p:txBody>
      </p:sp>
      <p:pic>
        <p:nvPicPr>
          <p:cNvPr id="4" name="Содержимое 3" descr="http://do.nn.ru/preview/market/fd300aca63a73e4c89761151627afeaa_1362511499_900_563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8358246" cy="468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77</TotalTime>
  <Words>56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Официальная</vt:lpstr>
      <vt:lpstr>Гуси в полынье В. П. Астафьев </vt:lpstr>
      <vt:lpstr>Зима. Ледостав на Енисее</vt:lpstr>
      <vt:lpstr>Полынья</vt:lpstr>
      <vt:lpstr>Караульный бык</vt:lpstr>
      <vt:lpstr>Первые обозы по неокрепшему льду</vt:lpstr>
      <vt:lpstr>Дети пошли на лёд</vt:lpstr>
      <vt:lpstr>Гуси в полынье</vt:lpstr>
      <vt:lpstr>Надо спасти гусей</vt:lpstr>
      <vt:lpstr>Помогал спасать гусей дядя Миша. Все взяли доски и пошли к полынье.</vt:lpstr>
      <vt:lpstr>Спасли и забрали по домам.</vt:lpstr>
      <vt:lpstr>Гуси стали жить в деревне Виктора Астафьева.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Гуси в полынье</dc:title>
  <dc:creator>UandMe</dc:creator>
  <cp:lastModifiedBy>User</cp:lastModifiedBy>
  <cp:revision>8</cp:revision>
  <dcterms:created xsi:type="dcterms:W3CDTF">2015-09-10T11:40:30Z</dcterms:created>
  <dcterms:modified xsi:type="dcterms:W3CDTF">2015-09-18T07:07:21Z</dcterms:modified>
</cp:coreProperties>
</file>