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5308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«Значение растений в жизни человека»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скачанные файлы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34" y="2428868"/>
            <a:ext cx="7643866" cy="4429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84831" y="3786190"/>
            <a:ext cx="5159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     </a:t>
            </a:r>
            <a:r>
              <a:rPr lang="ru-RU" sz="2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Жузлова</a:t>
            </a:r>
            <a:r>
              <a:rPr lang="ru-RU" sz="2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Олеся  Александровна</a:t>
            </a:r>
            <a:endParaRPr lang="ru-RU" sz="2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6286520"/>
            <a:ext cx="1052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29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этот гладкий коробок</a:t>
            </a:r>
            <a:br>
              <a:rPr lang="ru-RU" dirty="0" smtClean="0"/>
            </a:br>
            <a:r>
              <a:rPr lang="ru-RU" dirty="0" smtClean="0"/>
              <a:t>Бронзового цвета</a:t>
            </a:r>
            <a:br>
              <a:rPr lang="ru-RU" dirty="0" smtClean="0"/>
            </a:br>
            <a:r>
              <a:rPr lang="ru-RU" dirty="0" smtClean="0"/>
              <a:t>Спрятан маленький дубок</a:t>
            </a:r>
            <a:br>
              <a:rPr lang="ru-RU" dirty="0" smtClean="0"/>
            </a:br>
            <a:r>
              <a:rPr lang="ru-RU" dirty="0" smtClean="0"/>
              <a:t>Будущего лета.</a:t>
            </a:r>
          </a:p>
          <a:p>
            <a:r>
              <a:rPr lang="ru-RU" dirty="0" smtClean="0"/>
              <a:t>              (Желудь)</a:t>
            </a:r>
            <a:endParaRPr lang="ru-RU" dirty="0"/>
          </a:p>
        </p:txBody>
      </p:sp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36" y="1142961"/>
            <a:ext cx="5572164" cy="5715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2880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Исторические сведения и результаты раскопок говорят о том, что в древности дубовые желуди были для человека тем, чем сейчас являются злаки. Их перетирали в муку и пекли хлеб. Сырые желуди из-за большого содержания в них дубильных веществ, для человека опасны, хотя совсем безвредны для животных. Но после вымачивания они становятся пригодными для дальнейшего использования в пищу.</a:t>
            </a:r>
            <a:br>
              <a:rPr lang="ru-RU" dirty="0" smtClean="0"/>
            </a:br>
            <a:r>
              <a:rPr lang="ru-RU" b="1" dirty="0" smtClean="0"/>
              <a:t>Из них можно варить кашу</a:t>
            </a:r>
            <a:r>
              <a:rPr lang="ru-RU" dirty="0" smtClean="0"/>
              <a:t>, выпекать лепешки, оладьи, делать ореховые торты, готовить кофейный напиток.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28"/>
            <a:ext cx="4786346" cy="3643332"/>
          </a:xfrm>
          <a:prstGeom prst="rect">
            <a:avLst/>
          </a:prstGeom>
        </p:spPr>
      </p:pic>
      <p:pic>
        <p:nvPicPr>
          <p:cNvPr id="3" name="Рисунок 2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1357298"/>
            <a:ext cx="1847850" cy="1928826"/>
          </a:xfrm>
          <a:prstGeom prst="rect">
            <a:avLst/>
          </a:prstGeom>
        </p:spPr>
      </p:pic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429132"/>
            <a:ext cx="2609850" cy="1752600"/>
          </a:xfrm>
          <a:prstGeom prst="rect">
            <a:avLst/>
          </a:prstGeom>
        </p:spPr>
      </p:pic>
      <p:pic>
        <p:nvPicPr>
          <p:cNvPr id="6" name="Рисунок 5" descr="скачанные файлы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546"/>
            <a:ext cx="1928793" cy="2357454"/>
          </a:xfrm>
          <a:prstGeom prst="rect">
            <a:avLst/>
          </a:prstGeom>
        </p:spPr>
      </p:pic>
      <p:pic>
        <p:nvPicPr>
          <p:cNvPr id="7" name="Рисунок 6" descr="скачанные файлы (1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429132"/>
            <a:ext cx="24860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5667405" cy="3514743"/>
          </a:xfrm>
          <a:prstGeom prst="rect">
            <a:avLst/>
          </a:prstGeom>
        </p:spPr>
      </p:pic>
      <p:pic>
        <p:nvPicPr>
          <p:cNvPr id="3" name="Рисунок 2" descr="скачанные файлы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286124"/>
            <a:ext cx="4357718" cy="32480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0694" y="642918"/>
            <a:ext cx="364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Сахарная свекла</a:t>
            </a:r>
            <a:r>
              <a:rPr lang="ru-RU" dirty="0" smtClean="0"/>
              <a:t> – одна из главных технических культур, дающая богатые углеводом корнеплоды, из которых получают сахар</a:t>
            </a:r>
            <a:endParaRPr lang="ru-RU" dirty="0"/>
          </a:p>
        </p:txBody>
      </p:sp>
      <p:pic>
        <p:nvPicPr>
          <p:cNvPr id="5" name="Рисунок 4" descr="скачанные файлы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286124"/>
            <a:ext cx="442915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6" cy="4214818"/>
          </a:xfrm>
          <a:prstGeom prst="rect">
            <a:avLst/>
          </a:prstGeom>
        </p:spPr>
      </p:pic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500438"/>
            <a:ext cx="5143504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0"/>
            <a:ext cx="67520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может лежать в этой корзине?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fruktiiovoshivkorzinahkorzinafruktovkorzinasfruktamifotokorzinasovoshamikorzinidlyahraneniyaovoshejkartinkakorzinasovoshamikorzinipleteniedlyaovoshejkorzinidlyaovoshejifruktovovoshiifr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876800" cy="4306824"/>
          </a:xfrm>
          <a:prstGeom prst="rect">
            <a:avLst/>
          </a:prstGeom>
        </p:spPr>
      </p:pic>
      <p:pic>
        <p:nvPicPr>
          <p:cNvPr id="5" name="Рисунок 4" descr="скачанные файлы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428868"/>
            <a:ext cx="4714876" cy="416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737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убирает комбайн?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чанные файлы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5405456" cy="3400443"/>
          </a:xfrm>
          <a:prstGeom prst="rect">
            <a:avLst/>
          </a:prstGeom>
        </p:spPr>
      </p:pic>
      <p:pic>
        <p:nvPicPr>
          <p:cNvPr id="3" name="Рисунок 2" descr="скачанные файлы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60" y="2795565"/>
            <a:ext cx="5205440" cy="4062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35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3429000"/>
            <a:ext cx="681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2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77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5238750" cy="3038475"/>
          </a:xfrm>
          <a:prstGeom prst="rect">
            <a:avLst/>
          </a:prstGeom>
        </p:spPr>
      </p:pic>
      <p:pic>
        <p:nvPicPr>
          <p:cNvPr id="3" name="Рисунок 2" descr="скачанные файлы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61" y="3038455"/>
            <a:ext cx="4900639" cy="3819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5373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1</a:t>
            </a:r>
            <a:endParaRPr lang="ru-RU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3286124"/>
            <a:ext cx="631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2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1000108"/>
            <a:ext cx="341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1-хлеб из пшеничных колосков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643446"/>
            <a:ext cx="302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2-хлеб из ржаных колосков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71" y="928647"/>
            <a:ext cx="5143529" cy="5929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286124"/>
            <a:ext cx="3286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Из него можно приготовить самое большое количество вкусных блюд, картофель очень сытный и полезный. Его едят и на завтрак и на обед и на ужин. А вы любите его?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42984"/>
            <a:ext cx="3182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копали из земли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Жарили, варили?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 золе мы испекли,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Ели, да хвалили?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71691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Были времена, когда русские люди не знали вкуса этого овощного растения. Это растение родом из южной Америке .</a:t>
            </a:r>
          </a:p>
          <a:p>
            <a:r>
              <a:rPr lang="ru-RU" dirty="0" smtClean="0"/>
              <a:t>- Испанские мореплаватели почти 400 лет назад привезли несколько клубней в Европу. Но европейцы не сразу стали использовать картофель в пищу - не пришелся он им по вкусу, их привлекли цветы этого растения. Знатные дамы украшали цветами картофеля платья и шляпы. А вот клубни в те времена были невелики, так как сажали их очень густо, и от этого они еще больше мельчали.</a:t>
            </a:r>
          </a:p>
          <a:p>
            <a:r>
              <a:rPr lang="ru-RU" dirty="0" smtClean="0"/>
              <a:t>300 лет назад царь Петр 1 привез клубни картофеля в Россию. Но и русским людям поначалу не понравился этот овощ. Крестьяне отказывались его сажать, даже бунтовали. Теперь же мы не представляем себе жизни без картошки. Зовем ее «вторым хлебом». В ней есть витамины, необходимые для человека.</a:t>
            </a:r>
            <a:endParaRPr lang="ru-RU" dirty="0"/>
          </a:p>
        </p:txBody>
      </p:sp>
      <p:pic>
        <p:nvPicPr>
          <p:cNvPr id="3" name="Рисунок 2" descr="1337332032_kartof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3571875"/>
          </a:xfrm>
          <a:prstGeom prst="rect">
            <a:avLst/>
          </a:prstGeom>
        </p:spPr>
      </p:pic>
      <p:pic>
        <p:nvPicPr>
          <p:cNvPr id="4" name="Рисунок 3" descr="12328815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286248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209</Words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37</cp:revision>
  <dcterms:created xsi:type="dcterms:W3CDTF">2015-09-08T14:52:03Z</dcterms:created>
  <dcterms:modified xsi:type="dcterms:W3CDTF">2015-09-15T11:14:12Z</dcterms:modified>
</cp:coreProperties>
</file>