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0A9C-C429-48FE-8077-93F355CB0C52}" type="datetimeFigureOut">
              <a:rPr lang="ru-RU" smtClean="0"/>
              <a:pPr/>
              <a:t>14.09.2015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D6610-5A91-4A7B-ACDF-CE3549C945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874639"/>
          </a:xfrm>
          <a:scene3d>
            <a:camera prst="perspectiveLeft"/>
            <a:lightRig rig="threePt" dir="t"/>
          </a:scene3d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 зимнего участка.</a:t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Группа: Ясли</a:t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Название участка: </a:t>
            </a:r>
            <a:b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«Вперед к олимпиаде!»</a:t>
            </a:r>
            <a:endParaRPr lang="ru-RU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897488"/>
            <a:ext cx="8532440" cy="960512"/>
          </a:xfrm>
          <a:ln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lvl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Екатеринбург                                                                                                            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</a:p>
          <a:p>
            <a:pPr lvl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МАДОУ №38                                                                                                                                        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Нестерова Ю.А.</a:t>
            </a:r>
          </a:p>
          <a:p>
            <a:pPr lvl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                                                                          Власова С.М.</a:t>
            </a:r>
          </a:p>
          <a:p>
            <a:pPr lvl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                                                       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SAM_72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048672" cy="30963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Оборудование для метания в горизонтальную цель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учить попадать в цель, развивать глазомер, меткость, быстроту реакции, воспитывать выдержку, выносливость, умение следовать правилам игры, интерес к спортивным играм.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SAM_7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636912"/>
            <a:ext cx="6264696" cy="392765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Разметка для ходьбы, бега, прыжков.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</a:t>
            </a:r>
          </a:p>
          <a:p>
            <a:pPr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одьба- приучать детей , ориентироваться в пространстве, придерживаться указанного направления. 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Бег- упражнять детей в беге в прямом направлении без остановки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беге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рассыпную. </a:t>
            </a:r>
          </a:p>
          <a:p>
            <a:pPr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Прыжки- научить детей отталкиваться и приземляться.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сделать ребенка умным и рассудительным,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Сделайте его крепким и здоровым 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он работает, действует, бегает, кричит,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Пусть он находится в постоянном движении</a:t>
            </a:r>
          </a:p>
          <a:p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Жан Жак Руссо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Горка «Олимпийский пьедестал»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Несется с горки ураган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малышей и смеха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Несется с горки ураган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санок и из снега.</a:t>
            </a:r>
          </a:p>
          <a:p>
            <a:pPr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едяная трасса манит 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 кто ловок, тех кто смел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Детям голову дурманит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Резкий скорости предел.</a:t>
            </a:r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</p:txBody>
      </p:sp>
      <p:pic>
        <p:nvPicPr>
          <p:cNvPr id="4" name="Рисунок 3" descr="SAM_7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628800"/>
            <a:ext cx="5091093" cy="446449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«Олимпийская ёлочка»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Блестит ветвями елочка,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 манит в хоровод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Возьмемся дружно за руки,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Пускай печаль уйдет</a:t>
            </a:r>
          </a:p>
          <a:p>
            <a:endParaRPr lang="ru-RU" dirty="0" smtClean="0"/>
          </a:p>
        </p:txBody>
      </p:sp>
      <p:pic>
        <p:nvPicPr>
          <p:cNvPr id="4" name="Рисунок 3" descr="SAM_7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00808"/>
            <a:ext cx="4283968" cy="4032448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«Олимпийский зайка»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Олимпийский зайка белый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Несет на игры факел смело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Посмотрите на него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Станет  всем нам весело</a:t>
            </a:r>
          </a:p>
          <a:p>
            <a:pPr>
              <a:buNone/>
            </a:pPr>
            <a:endParaRPr lang="ru-RU" sz="2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 descr="SAM_7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816424" cy="489654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«Пьедестал для дракона»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Далеко летал дракон,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Побывал за морем он.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Видел он волшебный лес,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Заколдованных принцесс.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Видел он богатырей,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Чародеев, королей…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Много сказок знает он -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Мой летающий дракон,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рассказывает мне</a:t>
            </a:r>
          </a:p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Эти сказки в тишине.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SAM_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248472" cy="396044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«Черепаха»- постройка для метания снежков в цель 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352928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зимний дворик забрела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Черепаха снежная,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налепим мы снежков</a:t>
            </a:r>
          </a:p>
          <a:p>
            <a:pPr>
              <a:buNone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метнем прилежно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</a:t>
            </a:r>
          </a:p>
          <a:p>
            <a:pPr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</a:t>
            </a:r>
          </a:p>
          <a:p>
            <a:pPr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(постройка для хранения</a:t>
            </a:r>
          </a:p>
          <a:p>
            <a:pPr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выносного материала</a:t>
            </a:r>
          </a:p>
          <a:p>
            <a:pPr>
              <a:buNone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игры со снегом)</a:t>
            </a:r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               </a:t>
            </a:r>
          </a:p>
        </p:txBody>
      </p:sp>
      <p:pic>
        <p:nvPicPr>
          <p:cNvPr id="4" name="Рисунок 3" descr="SAM_7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3888432" cy="295232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SAM_7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104456" cy="280831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«Веселая змейка»- оборудование для равновесия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Совершенствовать равновесие и координацию движений, укреплять мышцы тазобедренного сустава и голеностопной части ноги, развивать двигательную эмоциональную активность.</a:t>
            </a:r>
          </a:p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Шелестя, шурша снежком,</a:t>
            </a:r>
          </a:p>
          <a:p>
            <a:pPr algn="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Приползла змея тайком .</a:t>
            </a:r>
          </a:p>
          <a:p>
            <a:pPr algn="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встала, зашипела: </a:t>
            </a:r>
          </a:p>
          <a:p>
            <a:pPr algn="r"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Подходи, кто очень смелый </a:t>
            </a:r>
            <a:r>
              <a:rPr lang="ru-RU" sz="1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SAM_7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92896"/>
            <a:ext cx="4032448" cy="4032448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Пенёчки- «Олимпийские кольца»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Цель: формировать умение прыгать на двух ногах, перешагивать через</a:t>
            </a:r>
          </a:p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преграду ,  развивать мышцы стоп, укреплять суставно-связочный аппарат .</a:t>
            </a: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SAM_7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492896"/>
            <a:ext cx="6480720" cy="415592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381</Words>
  <Application>Microsoft Office PowerPoint</Application>
  <PresentationFormat>Экран (4:3)</PresentationFormat>
  <Paragraphs>83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План зимнего участка. Группа: Ясли Название участка:  «Вперед к олимпиаде!»</vt:lpstr>
      <vt:lpstr>Слайд 2</vt:lpstr>
      <vt:lpstr>Горка «Олимпийский пьедестал»</vt:lpstr>
      <vt:lpstr>«Олимпийская ёлочка»</vt:lpstr>
      <vt:lpstr>«Олимпийский зайка»</vt:lpstr>
      <vt:lpstr>«Пьедестал для дракона»</vt:lpstr>
      <vt:lpstr>«Черепаха»- постройка для метания снежков в цель </vt:lpstr>
      <vt:lpstr>«Веселая змейка»- оборудование для равновесия</vt:lpstr>
      <vt:lpstr>Пенёчки- «Олимпийские кольца»</vt:lpstr>
      <vt:lpstr>Оборудование для метания в горизонтальную цель</vt:lpstr>
      <vt:lpstr>Разметка для ходьбы, бега, прыжков.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участка. Ясли Название участка:  Вперед в олимпиаде</dc:title>
  <dc:creator>Папа</dc:creator>
  <cp:lastModifiedBy>Папа</cp:lastModifiedBy>
  <cp:revision>15</cp:revision>
  <dcterms:created xsi:type="dcterms:W3CDTF">2014-02-03T15:52:27Z</dcterms:created>
  <dcterms:modified xsi:type="dcterms:W3CDTF">2015-09-14T15:39:12Z</dcterms:modified>
</cp:coreProperties>
</file>