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4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6C95D5-BCFB-4C8A-9169-4D307A0177C4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824F73-4BB9-466F-AB4A-1BD9FD4423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95D5-BCFB-4C8A-9169-4D307A0177C4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F73-4BB9-466F-AB4A-1BD9FD4423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95D5-BCFB-4C8A-9169-4D307A0177C4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F73-4BB9-466F-AB4A-1BD9FD4423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6C95D5-BCFB-4C8A-9169-4D307A0177C4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824F73-4BB9-466F-AB4A-1BD9FD4423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6C95D5-BCFB-4C8A-9169-4D307A0177C4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824F73-4BB9-466F-AB4A-1BD9FD4423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95D5-BCFB-4C8A-9169-4D307A0177C4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F73-4BB9-466F-AB4A-1BD9FD4423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95D5-BCFB-4C8A-9169-4D307A0177C4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F73-4BB9-466F-AB4A-1BD9FD4423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6C95D5-BCFB-4C8A-9169-4D307A0177C4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824F73-4BB9-466F-AB4A-1BD9FD4423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95D5-BCFB-4C8A-9169-4D307A0177C4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F73-4BB9-466F-AB4A-1BD9FD4423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6C95D5-BCFB-4C8A-9169-4D307A0177C4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824F73-4BB9-466F-AB4A-1BD9FD4423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6C95D5-BCFB-4C8A-9169-4D307A0177C4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824F73-4BB9-466F-AB4A-1BD9FD4423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6C95D5-BCFB-4C8A-9169-4D307A0177C4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824F73-4BB9-466F-AB4A-1BD9FD4423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Дымковская игрушка</a:t>
            </a:r>
          </a:p>
          <a:p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</a:t>
            </a:r>
            <a:r>
              <a:rPr lang="ru-RU" sz="1600" dirty="0" smtClean="0"/>
              <a:t>Воспитатель ГБДОУ№22 Адмиралтейского района</a:t>
            </a:r>
          </a:p>
          <a:p>
            <a:r>
              <a:rPr lang="ru-RU" sz="1600" dirty="0" smtClean="0"/>
              <a:t>                                                                           г. </a:t>
            </a:r>
            <a:r>
              <a:rPr lang="ru-RU" sz="1600" smtClean="0"/>
              <a:t>Санкт-Петербурга</a:t>
            </a:r>
            <a:endParaRPr lang="ru-RU" sz="1600" dirty="0" smtClean="0"/>
          </a:p>
          <a:p>
            <a:r>
              <a:rPr lang="ru-RU" sz="1600" dirty="0" smtClean="0"/>
              <a:t>                                                               Денисюк Наталья Вадимовна  1 </a:t>
            </a:r>
            <a:r>
              <a:rPr lang="ru-RU" sz="1600" dirty="0" err="1" smtClean="0"/>
              <a:t>кк</a:t>
            </a:r>
            <a:endParaRPr lang="ru-RU" sz="1600" dirty="0" smtClean="0"/>
          </a:p>
          <a:p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ДЫМКОВО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85860"/>
            <a:ext cx="8929718" cy="5286412"/>
          </a:xfrm>
        </p:spPr>
        <p:txBody>
          <a:bodyPr>
            <a:normAutofit/>
          </a:bodyPr>
          <a:lstStyle/>
          <a:p>
            <a:r>
              <a:rPr lang="ru-RU" dirty="0" smtClean="0"/>
              <a:t>Место это очень низкое: песчаная пойма, вся в протоках и озерцах.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С высокого городского берега слободу ДЫМКОВО как на ладони видно: летом она вся в буйной зелени, только дымок из зелени крутится (отсюда, может, и название пошло).</a:t>
            </a:r>
          </a:p>
          <a:p>
            <a:r>
              <a:rPr lang="ru-RU" dirty="0" smtClean="0"/>
              <a:t>А весной затопляло Дымково по самые крыши.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Кормились слободчане в основном рекой: рыбалка, сплав леса, да еще игрушки глиняные делали и грузила для сетей.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История создания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929718" cy="4525963"/>
          </a:xfrm>
        </p:spPr>
        <p:txBody>
          <a:bodyPr/>
          <a:lstStyle/>
          <a:p>
            <a:r>
              <a:rPr lang="ru-RU" dirty="0" smtClean="0"/>
              <a:t>В старину Вятка славилась своими базарами, праздниками-ярмарками, которые назывались «</a:t>
            </a:r>
            <a:r>
              <a:rPr lang="ru-RU" dirty="0" smtClean="0">
                <a:solidFill>
                  <a:srgbClr val="00B050"/>
                </a:solidFill>
              </a:rPr>
              <a:t>СВИСТУНЬЕЙ</a:t>
            </a:r>
            <a:r>
              <a:rPr lang="ru-RU" dirty="0" smtClean="0"/>
              <a:t>» или «</a:t>
            </a:r>
            <a:r>
              <a:rPr lang="ru-RU" dirty="0" smtClean="0">
                <a:solidFill>
                  <a:srgbClr val="00B050"/>
                </a:solidFill>
              </a:rPr>
              <a:t>СВИСТОПЛЯСКОЙ</a:t>
            </a:r>
            <a:r>
              <a:rPr lang="ru-RU" dirty="0" smtClean="0"/>
              <a:t>». </a:t>
            </a:r>
          </a:p>
          <a:p>
            <a:r>
              <a:rPr lang="ru-RU" dirty="0" smtClean="0"/>
              <a:t>Развлечением праздника были глиняные игрушки-свистульки, которые крестьяне лепили из местной красной глины.</a:t>
            </a:r>
          </a:p>
          <a:p>
            <a:r>
              <a:rPr lang="ru-RU" dirty="0" smtClean="0"/>
              <a:t>Зимой этими игрушками украшали окна домов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0.liveinternet.ru/images/foto/c/0/apps/4/229/4229408_58477952_duym2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643050"/>
            <a:ext cx="3781425" cy="47625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8596" y="214290"/>
            <a:ext cx="750099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 </a:t>
            </a:r>
            <a:r>
              <a:rPr lang="ru-RU" sz="2000" b="1" dirty="0">
                <a:solidFill>
                  <a:srgbClr val="FF0000"/>
                </a:solidFill>
              </a:rPr>
              <a:t>    </a:t>
            </a:r>
            <a:r>
              <a:rPr lang="ru-RU" sz="2800" b="1" dirty="0">
                <a:solidFill>
                  <a:srgbClr val="FF0000"/>
                </a:solidFill>
              </a:rPr>
              <a:t>   Основная технологическая цепочка в </a:t>
            </a:r>
            <a:r>
              <a:rPr lang="ru-RU" sz="2800" b="1" dirty="0" smtClean="0">
                <a:solidFill>
                  <a:srgbClr val="FF0000"/>
                </a:solidFill>
              </a:rPr>
              <a:t>     создании </a:t>
            </a:r>
            <a:r>
              <a:rPr lang="ru-RU" sz="2800" b="1" dirty="0">
                <a:solidFill>
                  <a:srgbClr val="FF0000"/>
                </a:solidFill>
              </a:rPr>
              <a:t>дымковской игрушки –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подготовка </a:t>
            </a:r>
            <a:r>
              <a:rPr lang="ru-RU" sz="2400" dirty="0"/>
              <a:t>глины, 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лепка</a:t>
            </a:r>
            <a:r>
              <a:rPr lang="ru-RU" sz="2400" dirty="0"/>
              <a:t>, 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сушка</a:t>
            </a:r>
            <a:r>
              <a:rPr lang="ru-RU" sz="2400" dirty="0"/>
              <a:t>, 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обжиг</a:t>
            </a:r>
            <a:r>
              <a:rPr lang="ru-RU" sz="2400" dirty="0"/>
              <a:t>, 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побелка,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dirty="0"/>
              <a:t>роспись</a:t>
            </a:r>
            <a:r>
              <a:rPr lang="ru-RU" sz="2400" dirty="0" smtClean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dirty="0"/>
              <a:t>украшение сусальным золотом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im7-tub-ru.yandex.net/i?id=73457523-2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85728"/>
            <a:ext cx="2266957" cy="2714644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214282" y="285728"/>
            <a:ext cx="2071702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500042"/>
            <a:ext cx="1187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ОБРАЗ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0298" y="500042"/>
            <a:ext cx="215187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Няньки-кормилки</a:t>
            </a:r>
            <a:endParaRPr lang="ru-RU" dirty="0" smtClean="0"/>
          </a:p>
          <a:p>
            <a:r>
              <a:rPr lang="ru-RU" dirty="0" smtClean="0"/>
              <a:t>Водоноски</a:t>
            </a:r>
          </a:p>
          <a:p>
            <a:r>
              <a:rPr lang="ru-RU" dirty="0" smtClean="0"/>
              <a:t>Щеголи и Щеголихи</a:t>
            </a:r>
          </a:p>
          <a:p>
            <a:r>
              <a:rPr lang="ru-RU" dirty="0" smtClean="0"/>
              <a:t>Кони и всадники</a:t>
            </a:r>
          </a:p>
          <a:p>
            <a:r>
              <a:rPr lang="ru-RU" dirty="0" smtClean="0"/>
              <a:t>Индюки</a:t>
            </a:r>
          </a:p>
          <a:p>
            <a:r>
              <a:rPr lang="ru-RU" dirty="0" smtClean="0"/>
              <a:t>Олени</a:t>
            </a:r>
          </a:p>
          <a:p>
            <a:r>
              <a:rPr lang="ru-RU" dirty="0" smtClean="0"/>
              <a:t>Сценки праздника</a:t>
            </a:r>
          </a:p>
          <a:p>
            <a:r>
              <a:rPr lang="ru-RU" dirty="0" smtClean="0"/>
              <a:t>Сценки чаепития</a:t>
            </a:r>
            <a:endParaRPr lang="ru-RU" dirty="0"/>
          </a:p>
        </p:txBody>
      </p:sp>
      <p:pic>
        <p:nvPicPr>
          <p:cNvPr id="17412" name="Picture 4" descr="http://s007.radikal.ru/i302/1011/c7/1e6bf8c1f74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00372"/>
            <a:ext cx="4762500" cy="3609976"/>
          </a:xfrm>
          <a:prstGeom prst="rect">
            <a:avLst/>
          </a:prstGeom>
          <a:noFill/>
        </p:spPr>
      </p:pic>
      <p:pic>
        <p:nvPicPr>
          <p:cNvPr id="17414" name="Picture 6" descr="http://im7-tub-ru.yandex.net/i?id=250166306-44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3286124"/>
            <a:ext cx="2286016" cy="34290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im0-tub-ru.yandex.net/i?id=70602382-2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3857628"/>
            <a:ext cx="3428992" cy="300037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14678" y="428604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Игрушки закаляли в печи, белили мелом, разведенном на молоке.</a:t>
            </a:r>
          </a:p>
          <a:p>
            <a:r>
              <a:rPr lang="ru-RU" sz="2400" dirty="0" smtClean="0"/>
              <a:t>Поэтому фон – белый.</a:t>
            </a:r>
          </a:p>
          <a:p>
            <a:endParaRPr lang="ru-RU" sz="2400" dirty="0"/>
          </a:p>
          <a:p>
            <a:r>
              <a:rPr lang="ru-RU" sz="2400" dirty="0" smtClean="0"/>
              <a:t>Красный</a:t>
            </a:r>
          </a:p>
          <a:p>
            <a:r>
              <a:rPr lang="ru-RU" sz="2400" dirty="0" smtClean="0"/>
              <a:t>Малиновый</a:t>
            </a:r>
          </a:p>
          <a:p>
            <a:r>
              <a:rPr lang="ru-RU" sz="2400" dirty="0" err="1" smtClean="0"/>
              <a:t>Розовый</a:t>
            </a:r>
            <a:endParaRPr lang="ru-RU" sz="2400" dirty="0" smtClean="0"/>
          </a:p>
          <a:p>
            <a:r>
              <a:rPr lang="ru-RU" sz="2400" dirty="0" smtClean="0"/>
              <a:t>Синий</a:t>
            </a:r>
          </a:p>
          <a:p>
            <a:r>
              <a:rPr lang="ru-RU" sz="2400" dirty="0" err="1" smtClean="0"/>
              <a:t>Голубой</a:t>
            </a:r>
            <a:endParaRPr lang="ru-RU" sz="2400" dirty="0" smtClean="0"/>
          </a:p>
          <a:p>
            <a:r>
              <a:rPr lang="ru-RU" sz="2400" dirty="0" smtClean="0"/>
              <a:t>Желтый</a:t>
            </a:r>
          </a:p>
          <a:p>
            <a:r>
              <a:rPr lang="ru-RU" sz="2400" dirty="0" smtClean="0"/>
              <a:t>Зеленый</a:t>
            </a:r>
          </a:p>
          <a:p>
            <a:r>
              <a:rPr lang="ru-RU" sz="2400" dirty="0" smtClean="0"/>
              <a:t>Коричневый</a:t>
            </a:r>
          </a:p>
          <a:p>
            <a:r>
              <a:rPr lang="ru-RU" sz="2400" dirty="0" smtClean="0"/>
              <a:t>Немного черного</a:t>
            </a:r>
            <a:endParaRPr lang="ru-RU" sz="2400" dirty="0"/>
          </a:p>
        </p:txBody>
      </p:sp>
      <p:sp>
        <p:nvSpPr>
          <p:cNvPr id="4" name="Овал 3"/>
          <p:cNvSpPr/>
          <p:nvPr/>
        </p:nvSpPr>
        <p:spPr>
          <a:xfrm>
            <a:off x="285720" y="500042"/>
            <a:ext cx="2414598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642918"/>
            <a:ext cx="973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ЦВЕТ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18438" name="Picture 6" descr="http://www.websib.ru/fio/works/075/group2/images/masterDim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28934"/>
            <a:ext cx="3214678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m7-tub-ru.yandex.net/i?id=37769106-2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14620"/>
            <a:ext cx="5643570" cy="4143380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214282" y="571480"/>
            <a:ext cx="2571768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85786" y="785794"/>
            <a:ext cx="1274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УЗОРЫ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4744" y="857232"/>
            <a:ext cx="191802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Круги</a:t>
            </a:r>
          </a:p>
          <a:p>
            <a:r>
              <a:rPr lang="ru-RU" dirty="0" smtClean="0"/>
              <a:t>Овалы</a:t>
            </a:r>
          </a:p>
          <a:p>
            <a:r>
              <a:rPr lang="ru-RU" dirty="0" smtClean="0"/>
              <a:t>Полосы</a:t>
            </a:r>
          </a:p>
          <a:p>
            <a:r>
              <a:rPr lang="ru-RU" dirty="0" smtClean="0"/>
              <a:t>Волнистые линии</a:t>
            </a:r>
          </a:p>
          <a:p>
            <a:r>
              <a:rPr lang="ru-RU" dirty="0" smtClean="0"/>
              <a:t>Клетки</a:t>
            </a:r>
          </a:p>
          <a:p>
            <a:r>
              <a:rPr lang="ru-RU" dirty="0" smtClean="0"/>
              <a:t>точки</a:t>
            </a:r>
            <a:endParaRPr lang="ru-RU" dirty="0"/>
          </a:p>
        </p:txBody>
      </p:sp>
      <p:pic>
        <p:nvPicPr>
          <p:cNvPr id="19460" name="Picture 4" descr="http://im3-tub-ru.yandex.net/i?id=116725639-0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785794"/>
            <a:ext cx="2714612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elabuga.com/project/i/ornament05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</TotalTime>
  <Words>188</Words>
  <Application>Microsoft Office PowerPoint</Application>
  <PresentationFormat>Экран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Слайд 1</vt:lpstr>
      <vt:lpstr>ДЫМКОВО</vt:lpstr>
      <vt:lpstr>История создания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ДЫМКОВСКАЯ ИГРУШКА</dc:title>
  <dc:creator>Алексей</dc:creator>
  <cp:lastModifiedBy>User</cp:lastModifiedBy>
  <cp:revision>15</cp:revision>
  <dcterms:created xsi:type="dcterms:W3CDTF">2014-01-04T21:53:35Z</dcterms:created>
  <dcterms:modified xsi:type="dcterms:W3CDTF">2015-09-14T18:24:09Z</dcterms:modified>
</cp:coreProperties>
</file>