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79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www.150voss17.edusite.ru/files/halat.files/master03_backgroun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i="1" u="sng" dirty="0" err="1" smtClean="0"/>
              <a:t>Мультимедийная</a:t>
            </a:r>
            <a:r>
              <a:rPr lang="ru-RU" i="1" u="sng" dirty="0" smtClean="0"/>
              <a:t> разработка НОД в старшей  группе</a:t>
            </a:r>
            <a:br>
              <a:rPr lang="ru-RU" i="1" u="sng" dirty="0" smtClean="0"/>
            </a:br>
            <a:r>
              <a:rPr lang="ru-RU" i="1" u="sng" dirty="0" smtClean="0"/>
              <a:t>на тему «Все ремесла хороши»</a:t>
            </a:r>
            <a:endParaRPr lang="ru-RU" i="1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i="1" u="sng" dirty="0" smtClean="0">
                <a:solidFill>
                  <a:schemeClr val="tx1"/>
                </a:solidFill>
              </a:rPr>
              <a:t>Воспитатель высшей квалификационной категории</a:t>
            </a:r>
          </a:p>
          <a:p>
            <a:r>
              <a:rPr lang="ru-RU" i="1" u="sng" dirty="0" err="1" smtClean="0">
                <a:solidFill>
                  <a:schemeClr val="tx1"/>
                </a:solidFill>
              </a:rPr>
              <a:t>Шавкина</a:t>
            </a:r>
            <a:r>
              <a:rPr lang="ru-RU" i="1" u="sng" dirty="0" smtClean="0">
                <a:solidFill>
                  <a:schemeClr val="tx1"/>
                </a:solidFill>
              </a:rPr>
              <a:t>  Оксана Владимировна</a:t>
            </a:r>
            <a:endParaRPr lang="ru-RU" i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150voss17.edusite.ru/files/halat.files/master03_backgroun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Ребята сегодня у нас будет с вами творческая работа. </a:t>
            </a:r>
            <a:b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Будем мастерить лоскутное одеяло для наших кукол</a:t>
            </a:r>
            <a:r>
              <a:rPr lang="ru-RU" sz="2800" i="1" u="sng" dirty="0" smtClean="0"/>
              <a:t>.</a:t>
            </a:r>
            <a:br>
              <a:rPr lang="ru-RU" sz="2800" i="1" u="sng" dirty="0" smtClean="0"/>
            </a:br>
            <a:endParaRPr lang="ru-RU" sz="2800" i="1" u="sng" dirty="0"/>
          </a:p>
        </p:txBody>
      </p:sp>
      <p:pic>
        <p:nvPicPr>
          <p:cNvPr id="9218" name="Picture 2" descr="C:\Users\Оксана\Desktop\НОД\IMG_0947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827584" y="2492896"/>
            <a:ext cx="5201920" cy="3901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150voss17.edusite.ru/files/halat.files/master03_backgroun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i="1" u="sng" dirty="0" smtClean="0"/>
              <a:t>Мои мастерицы-рукодельницы приступайте к работе.</a:t>
            </a:r>
            <a:br>
              <a:rPr lang="ru-RU" i="1" u="sng" dirty="0" smtClean="0"/>
            </a:br>
            <a:r>
              <a:rPr lang="ru-RU" i="1" u="sng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42" name="Picture 2" descr="C:\Users\Оксана\Desktop\НОД\IMG_0948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971040" y="1912461"/>
            <a:ext cx="5201920" cy="3901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150voss17.edusite.ru/files/halat.files/master03_background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i="1" u="sng" dirty="0" smtClean="0">
                <a:latin typeface="Times New Roman" pitchFamily="18" charset="0"/>
                <a:cs typeface="Times New Roman" pitchFamily="18" charset="0"/>
              </a:rPr>
              <a:t>Сегодня мы с вами познакомились с  профессиями, ремеслами, существовавшими в старину на Руси</a:t>
            </a:r>
            <a:r>
              <a:rPr lang="ru-RU" i="1" u="sng" dirty="0" smtClean="0"/>
              <a:t>.</a:t>
            </a:r>
            <a:br>
              <a:rPr lang="ru-RU" i="1" u="sng" dirty="0" smtClean="0"/>
            </a:br>
            <a:endParaRPr lang="ru-RU" i="1" u="sng" dirty="0"/>
          </a:p>
        </p:txBody>
      </p:sp>
      <p:pic>
        <p:nvPicPr>
          <p:cNvPr id="11266" name="Picture 2" descr="C:\Users\Оксана\Desktop\НОД\IMG_0949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785918" y="1785926"/>
            <a:ext cx="5201920" cy="390144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150voss17.edusite.ru/files/halat.files/master03_backgroun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 smtClean="0"/>
              <a:t>Задачи</a:t>
            </a:r>
            <a:endParaRPr lang="ru-RU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i="1" dirty="0" smtClean="0"/>
              <a:t>Образовательные</a:t>
            </a:r>
            <a:endParaRPr lang="ru-RU" i="1" dirty="0" smtClean="0"/>
          </a:p>
          <a:p>
            <a:pPr lvl="0"/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Учить  детей  умению  выделять  и  обобщать  характерные  признаки</a:t>
            </a:r>
            <a:br>
              <a:rPr lang="ru-RU" sz="3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народных ремесел.</a:t>
            </a:r>
          </a:p>
          <a:p>
            <a:pPr lvl="0"/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Продолжать знакомить с историей русского народа.</a:t>
            </a:r>
          </a:p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Развивающие</a:t>
            </a:r>
          </a:p>
          <a:p>
            <a:pPr lvl="0"/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Развивать у детей связную речь.</a:t>
            </a:r>
          </a:p>
          <a:p>
            <a:pPr lvl="0"/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Продолжать   развивать   интерес   к   русским   народным   обычаями,</a:t>
            </a:r>
            <a:br>
              <a:rPr lang="ru-RU" sz="3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традициям.</a:t>
            </a:r>
          </a:p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Воспитательные</a:t>
            </a:r>
          </a:p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1. Воспитывать   у   детей   аккуратность   в   выполнении   аппликации и уважение к труду.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www.150voss17.edusite.ru/files/halat.files/master03_backgroun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/>
          </a:bodyPr>
          <a:lstStyle/>
          <a:p>
            <a:r>
              <a:rPr lang="ru-RU" sz="2700" i="1" u="sng" dirty="0" smtClean="0"/>
              <a:t>Ребята сегодня мы с вами отправимся в музей русского народного быта</a:t>
            </a:r>
            <a:r>
              <a:rPr lang="ru-RU" sz="2700" dirty="0" smtClean="0"/>
              <a:t>.</a:t>
            </a:r>
            <a:endParaRPr lang="ru-RU" sz="2700" dirty="0"/>
          </a:p>
        </p:txBody>
      </p:sp>
      <p:pic>
        <p:nvPicPr>
          <p:cNvPr id="2050" name="Picture 2" descr="C:\Users\Оксана\Desktop\НОД\IMG_0950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000232" y="2285992"/>
            <a:ext cx="5201920" cy="39290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150voss17.edusite.ru/files/halat.files/master03_backgroun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i="1" u="sng" dirty="0" smtClean="0"/>
              <a:t>Давайте проведем экскурсию по музею,; будете, как настоящие экскурсоводы. Хотите? А поможет нам в этом сундук загадок.</a:t>
            </a:r>
            <a:r>
              <a:rPr lang="ru-RU" i="1" u="sng" dirty="0" smtClean="0"/>
              <a:t/>
            </a:r>
            <a:br>
              <a:rPr lang="ru-RU" i="1" u="sng" dirty="0" smtClean="0"/>
            </a:br>
            <a:endParaRPr lang="ru-RU" i="1" u="sng" dirty="0"/>
          </a:p>
        </p:txBody>
      </p:sp>
      <p:pic>
        <p:nvPicPr>
          <p:cNvPr id="3074" name="Picture 2" descr="C:\Users\Оксана\Desktop\НОД\IMG_0940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2714620"/>
            <a:ext cx="4714876" cy="3786213"/>
          </a:xfrm>
          <a:prstGeom prst="rect">
            <a:avLst/>
          </a:prstGeom>
          <a:noFill/>
        </p:spPr>
      </p:pic>
      <p:pic>
        <p:nvPicPr>
          <p:cNvPr id="3076" name="Picture 4" descr="C:\Users\Оксана\Desktop\НОД\IMG_0942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214810" y="1785926"/>
            <a:ext cx="4929190" cy="3902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www.150voss17.edusite.ru/files/halat.files/master03_backgroun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i="1" u="sng" dirty="0" smtClean="0"/>
              <a:t>Ребята отгадывают загадки и рассказывают о ремеслах Руси, с которыми знакомились ранее</a:t>
            </a:r>
            <a:endParaRPr lang="ru-RU" sz="3200" i="1" u="sng" dirty="0"/>
          </a:p>
        </p:txBody>
      </p:sp>
      <p:pic>
        <p:nvPicPr>
          <p:cNvPr id="4098" name="Picture 2" descr="C:\Users\Оксана\Desktop\НОД\IMG_0944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971040" y="1912461"/>
            <a:ext cx="5201920" cy="3901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150voss17.edusite.ru/files/halat.files/master03_backgroun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u="sng" dirty="0" smtClean="0"/>
              <a:t>Ребенок рассказывает о работе кузнеца</a:t>
            </a:r>
            <a:endParaRPr lang="ru-RU" i="1" u="sng" dirty="0"/>
          </a:p>
        </p:txBody>
      </p:sp>
      <p:pic>
        <p:nvPicPr>
          <p:cNvPr id="5122" name="Picture 2" descr="C:\Users\Оксана\Desktop\НОД\IMG_0941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971040" y="1912461"/>
            <a:ext cx="5201920" cy="3901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150voss17.edusite.ru/files/halat.files/master03_backgroun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 smtClean="0"/>
              <a:t>Физкультминутка «Кузнец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6146" name="Picture 2" descr="C:\Users\Оксана\Desktop\НОД\IMG_0943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971040" y="1912461"/>
            <a:ext cx="5201920" cy="3901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150voss17.edusite.ru/files/halat.files/master03_backgroun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i="1" u="sng" dirty="0" smtClean="0"/>
              <a:t>А сейчас мы познакомимся с одним из самых древних на Руси художественным ремеслом, которое передавалось из поколения в  поколение. Это ремесло называлось вышивальщицы-рукодельницы</a:t>
            </a:r>
            <a:endParaRPr lang="ru-RU" sz="2400" i="1" u="sng" dirty="0"/>
          </a:p>
        </p:txBody>
      </p:sp>
      <p:pic>
        <p:nvPicPr>
          <p:cNvPr id="7170" name="Picture 2" descr="C:\Users\Оксана\Desktop\НОД\IMG_0940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971040" y="1912461"/>
            <a:ext cx="5201920" cy="3901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150voss17.edusite.ru/files/halat.files/master03_backgroun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200" i="1" u="sng" dirty="0" smtClean="0"/>
              <a:t>Все умеют мастерицы, шить вязать и песни петь</a:t>
            </a:r>
            <a:br>
              <a:rPr lang="ru-RU" sz="2200" i="1" u="sng" dirty="0" smtClean="0"/>
            </a:br>
            <a:r>
              <a:rPr lang="ru-RU" sz="2200" i="1" u="sng" dirty="0" smtClean="0"/>
              <a:t>Строчка за строчкой все лоскуточки в цепочки</a:t>
            </a:r>
            <a:br>
              <a:rPr lang="ru-RU" sz="2200" i="1" u="sng" dirty="0" smtClean="0"/>
            </a:br>
            <a:r>
              <a:rPr lang="ru-RU" sz="2200" i="1" u="sng" dirty="0" smtClean="0"/>
              <a:t>Ловкие руки сгибают</a:t>
            </a:r>
            <a:br>
              <a:rPr lang="ru-RU" sz="2200" i="1" u="sng" dirty="0" smtClean="0"/>
            </a:br>
            <a:r>
              <a:rPr lang="ru-RU" sz="2200" i="1" u="sng" dirty="0" smtClean="0"/>
              <a:t>Одеяло не простое ,одеяло лоскутное.</a:t>
            </a:r>
            <a:br>
              <a:rPr lang="ru-RU" sz="2200" i="1" u="sng" dirty="0" smtClean="0"/>
            </a:br>
            <a:r>
              <a:rPr lang="ru-RU" sz="2200" i="1" u="sng" dirty="0" smtClean="0"/>
              <a:t>Проходим к столам, где приготовлен материал для работы</a:t>
            </a:r>
            <a:r>
              <a:rPr lang="ru-RU" sz="2700" i="1" u="sng" dirty="0" smtClean="0"/>
              <a:t>.</a:t>
            </a:r>
            <a:r>
              <a:rPr lang="ru-RU" i="1" u="sng" dirty="0" smtClean="0"/>
              <a:t/>
            </a:r>
            <a:br>
              <a:rPr lang="ru-RU" i="1" u="sng" dirty="0" smtClean="0"/>
            </a:br>
            <a:endParaRPr lang="ru-RU" i="1" u="sng" dirty="0"/>
          </a:p>
        </p:txBody>
      </p:sp>
      <p:pic>
        <p:nvPicPr>
          <p:cNvPr id="8194" name="Picture 2" descr="C:\Users\Оксана\Desktop\НОД\IMG_0946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11560" y="2564904"/>
            <a:ext cx="5201920" cy="3901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92</Words>
  <Application>Microsoft Office PowerPoint</Application>
  <PresentationFormat>Экран (4:3)</PresentationFormat>
  <Paragraphs>22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Мультимедийная разработка НОД в старшей  группе на тему «Все ремесла хороши»</vt:lpstr>
      <vt:lpstr>Задачи</vt:lpstr>
      <vt:lpstr>Ребята сегодня мы с вами отправимся в музей русского народного быта.</vt:lpstr>
      <vt:lpstr> Давайте проведем экскурсию по музею,; будете, как настоящие экскурсоводы. Хотите? А поможет нам в этом сундук загадок. </vt:lpstr>
      <vt:lpstr>Ребята отгадывают загадки и рассказывают о ремеслах Руси, с которыми знакомились ранее</vt:lpstr>
      <vt:lpstr>Ребенок рассказывает о работе кузнеца</vt:lpstr>
      <vt:lpstr>Физкультминутка «Кузнец»</vt:lpstr>
      <vt:lpstr>А сейчас мы познакомимся с одним из самых древних на Руси художественным ремеслом, которое передавалось из поколения в  поколение. Это ремесло называлось вышивальщицы-рукодельницы</vt:lpstr>
      <vt:lpstr>Все умеют мастерицы, шить вязать и песни петь Строчка за строчкой все лоскуточки в цепочки Ловкие руки сгибают Одеяло не простое ,одеяло лоскутное. Проходим к столам, где приготовлен материал для работы. </vt:lpstr>
      <vt:lpstr>  Ребята сегодня у нас будет с вами творческая работа.  Будем мастерить лоскутное одеяло для наших кукол. </vt:lpstr>
      <vt:lpstr>   Мои мастерицы-рукодельницы приступайте к работе. . </vt:lpstr>
      <vt:lpstr> Сегодня мы с вами познакомились с  профессиями, ремеслами, существовавшими в старину на Руси.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Мультимедийная разработка НОД в старшей  группе на тему «Все ремесла хороши»</dc:title>
  <dc:creator>оксана семёнова</dc:creator>
  <cp:lastModifiedBy>оксана семёнова</cp:lastModifiedBy>
  <cp:revision>29</cp:revision>
  <dcterms:created xsi:type="dcterms:W3CDTF">2015-09-12T20:28:07Z</dcterms:created>
  <dcterms:modified xsi:type="dcterms:W3CDTF">2015-09-22T18:02:11Z</dcterms:modified>
</cp:coreProperties>
</file>