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5" autoAdjust="0"/>
  </p:normalViewPr>
  <p:slideViewPr>
    <p:cSldViewPr>
      <p:cViewPr>
        <p:scale>
          <a:sx n="66" d="100"/>
          <a:sy n="66" d="100"/>
        </p:scale>
        <p:origin x="-5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1346E6-08D9-46DA-BA3B-3E0B9ED5747D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48004C-CA4D-4320-82D6-DFD00DF46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76672"/>
            <a:ext cx="3429000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здоров, малыш!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389098" y="2276872"/>
            <a:ext cx="3612058" cy="4438276"/>
          </a:xfrm>
        </p:spPr>
        <p:txBody>
          <a:bodyPr>
            <a:normAutofit lnSpcReduction="10000"/>
          </a:bodyPr>
          <a:lstStyle/>
          <a:p>
            <a:pPr algn="l"/>
            <a:endParaRPr lang="ru-RU" dirty="0" smtClean="0">
              <a:solidFill>
                <a:srgbClr val="0070C0"/>
              </a:solidFill>
            </a:endParaRPr>
          </a:p>
          <a:p>
            <a:pPr algn="l"/>
            <a:r>
              <a:rPr lang="ru-RU" sz="2300" b="1" dirty="0" smtClean="0">
                <a:solidFill>
                  <a:srgbClr val="002060"/>
                </a:solidFill>
              </a:rPr>
              <a:t>(Использование здоровье сберегающих технологий  в работе с  детьми младшего дошкольного возраста)</a:t>
            </a: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002060"/>
                </a:solidFill>
              </a:rPr>
              <a:t>             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Воспитатель  МБДОУ </a:t>
            </a:r>
            <a:r>
              <a:rPr lang="ru-RU" sz="1600" b="1" dirty="0" err="1" smtClean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/с«</a:t>
            </a:r>
            <a:r>
              <a:rPr lang="ru-RU" sz="1600" b="1" dirty="0" err="1" smtClean="0">
                <a:solidFill>
                  <a:srgbClr val="002060"/>
                </a:solidFill>
              </a:rPr>
              <a:t>Жемчужинка</a:t>
            </a:r>
            <a:r>
              <a:rPr lang="ru-RU" sz="1600" b="1" dirty="0" smtClean="0">
                <a:solidFill>
                  <a:srgbClr val="002060"/>
                </a:solidFill>
              </a:rPr>
              <a:t>»,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</a:rPr>
              <a:t>Павелина</a:t>
            </a:r>
            <a:r>
              <a:rPr lang="ru-RU" sz="1600" b="1" dirty="0" smtClean="0">
                <a:solidFill>
                  <a:srgbClr val="002060"/>
                </a:solidFill>
              </a:rPr>
              <a:t> Е.А.</a:t>
            </a:r>
          </a:p>
          <a:p>
            <a:endParaRPr lang="ru-RU" sz="2500" dirty="0"/>
          </a:p>
        </p:txBody>
      </p:sp>
      <p:pic>
        <p:nvPicPr>
          <p:cNvPr id="4" name="Рисунок 3" descr="H:\ал ена\Новая папка\ОЗДОРОВИТ.ФОНЫ\ррроо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295232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4290"/>
            <a:ext cx="7534620" cy="6286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А теперь пора прощаться,</a:t>
            </a:r>
          </a:p>
          <a:p>
            <a:pPr algn="ctr">
              <a:buNone/>
            </a:pPr>
            <a:r>
              <a:rPr lang="ru-RU" dirty="0" smtClean="0"/>
              <a:t>     Всем желаем    закаляться,</a:t>
            </a:r>
          </a:p>
          <a:p>
            <a:pPr algn="ctr">
              <a:buNone/>
            </a:pPr>
            <a:r>
              <a:rPr lang="ru-RU" dirty="0" smtClean="0"/>
              <a:t>Не болеть и не хворать ,</a:t>
            </a:r>
          </a:p>
          <a:p>
            <a:pPr algn="ctr">
              <a:buNone/>
            </a:pPr>
            <a:r>
              <a:rPr lang="ru-RU" dirty="0" smtClean="0"/>
              <a:t> И здоровыми всем стать!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Спасибо за внимание!</a:t>
            </a:r>
          </a:p>
          <a:p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«Детям совершенно так же ,как и нам, взрослым, хочется быть здоровыми и сильными, только дети не знают, что для этого надо делать . Объяснить им это- наша задача»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Януш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Корчак.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>
                <a:solidFill>
                  <a:schemeClr val="accent1">
                    <a:lumMod val="75000"/>
                  </a:schemeClr>
                </a:solidFill>
              </a:rPr>
              <a:t>Физические упражнения в сочетании с воздушными ваннами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Я приучен к распорядку,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Чтобы бодрым быть весь день,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 утрам на физзарядку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Становиться мне не лень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6145" name="Picture 1" descr="H:\ал ена\P225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520280" cy="1890098"/>
          </a:xfrm>
          <a:prstGeom prst="rect">
            <a:avLst/>
          </a:prstGeom>
          <a:noFill/>
        </p:spPr>
      </p:pic>
      <p:pic>
        <p:nvPicPr>
          <p:cNvPr id="6146" name="Picture 2" descr="H:\ал ена\P2250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2376264" cy="1875887"/>
          </a:xfrm>
          <a:prstGeom prst="rect">
            <a:avLst/>
          </a:prstGeom>
          <a:noFill/>
        </p:spPr>
      </p:pic>
      <p:pic>
        <p:nvPicPr>
          <p:cNvPr id="6" name="Picture 3" descr="H:\ал ена\P3080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581128"/>
            <a:ext cx="2880320" cy="1994796"/>
          </a:xfrm>
          <a:prstGeom prst="rect">
            <a:avLst/>
          </a:prstGeom>
          <a:noFill/>
        </p:spPr>
      </p:pic>
      <p:pic>
        <p:nvPicPr>
          <p:cNvPr id="7" name="Picture 5" descr="H:\ал ена\P3080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71711"/>
            <a:ext cx="2592288" cy="19441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400506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Во время подвижных игр и динамических пауз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7239000" cy="7072362"/>
          </a:xfrm>
        </p:spPr>
        <p:txBody>
          <a:bodyPr/>
          <a:lstStyle/>
          <a:p>
            <a:pPr algn="ctr">
              <a:buNone/>
            </a:pPr>
            <a:r>
              <a:rPr lang="ru-RU" sz="3200" u="sng" dirty="0" smtClean="0"/>
              <a:t>Традиционные и нетрадиционные виды закаливания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Хождение по  «Дорожкам  здоровья»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sz="2000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000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000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2000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2000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2000" dirty="0" smtClean="0"/>
              <a:t>Мы шагаем, мы шагаем,</a:t>
            </a:r>
          </a:p>
          <a:p>
            <a:pPr algn="ctr">
              <a:buNone/>
            </a:pPr>
            <a:r>
              <a:rPr lang="ru-RU" sz="2000" dirty="0" smtClean="0"/>
              <a:t>Выше ноги поднимаем,</a:t>
            </a:r>
          </a:p>
          <a:p>
            <a:pPr algn="ctr">
              <a:buNone/>
            </a:pPr>
            <a:r>
              <a:rPr lang="ru-RU" sz="2000" dirty="0" smtClean="0"/>
              <a:t>Раз ,два, три, четыре, пять,</a:t>
            </a:r>
          </a:p>
          <a:p>
            <a:pPr algn="ctr">
              <a:buNone/>
            </a:pPr>
            <a:r>
              <a:rPr lang="ru-RU" sz="2000" dirty="0" smtClean="0"/>
              <a:t>Мы пойдем шагать опять!</a:t>
            </a:r>
          </a:p>
          <a:p>
            <a:pPr>
              <a:buNone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H:\ал ена\PB08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2703814" cy="186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sz="4000" u="sng" dirty="0" err="1" smtClean="0">
                <a:solidFill>
                  <a:srgbClr val="FF0000"/>
                </a:solidFill>
              </a:rPr>
              <a:t>Самомассаж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Гладь мои ладошки, ёж,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Ты колючий, ну и что ж.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Я хочу тебя погладить,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Я хочу с тобой поладить!</a:t>
            </a:r>
          </a:p>
          <a:p>
            <a:endParaRPr lang="ru-RU" dirty="0"/>
          </a:p>
        </p:txBody>
      </p:sp>
      <p:pic>
        <p:nvPicPr>
          <p:cNvPr id="2050" name="Picture 2" descr="H:\ал ена\PA12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31676"/>
            <a:ext cx="2520280" cy="2310257"/>
          </a:xfrm>
          <a:prstGeom prst="rect">
            <a:avLst/>
          </a:prstGeom>
          <a:noFill/>
        </p:spPr>
      </p:pic>
      <p:pic>
        <p:nvPicPr>
          <p:cNvPr id="2051" name="Picture 3" descr="H:\ал ена\PA12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32650"/>
            <a:ext cx="2736304" cy="212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72390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u="sng" dirty="0" smtClean="0">
                <a:solidFill>
                  <a:srgbClr val="002060"/>
                </a:solidFill>
              </a:rPr>
              <a:t>Сон с доступом свежего воздуха.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Умывание и мытье рук прохладной водой.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9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Мойдодыру</a:t>
            </a:r>
            <a:r>
              <a:rPr lang="ru-RU" sz="1900" dirty="0" smtClean="0">
                <a:solidFill>
                  <a:srgbClr val="002060"/>
                </a:solidFill>
              </a:rPr>
              <a:t> я родня,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Отверни- </a:t>
            </a:r>
            <a:r>
              <a:rPr lang="ru-RU" sz="1900" dirty="0" err="1" smtClean="0">
                <a:solidFill>
                  <a:srgbClr val="002060"/>
                </a:solidFill>
              </a:rPr>
              <a:t>ка</a:t>
            </a:r>
            <a:r>
              <a:rPr lang="ru-RU" sz="1900" dirty="0" smtClean="0">
                <a:solidFill>
                  <a:srgbClr val="002060"/>
                </a:solidFill>
              </a:rPr>
              <a:t> ты меня,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И прохладною водою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Живо я тебя умою!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H:\ал ена\Новая папка\PB10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61350"/>
            <a:ext cx="2952328" cy="2214115"/>
          </a:xfrm>
          <a:prstGeom prst="rect">
            <a:avLst/>
          </a:prstGeom>
          <a:noFill/>
        </p:spPr>
      </p:pic>
      <p:pic>
        <p:nvPicPr>
          <p:cNvPr id="2050" name="Picture 2" descr="H:\ал ена\P3080171.JPG"/>
          <p:cNvPicPr>
            <a:picLocks noChangeAspect="1" noChangeArrowheads="1"/>
          </p:cNvPicPr>
          <p:nvPr/>
        </p:nvPicPr>
        <p:blipFill>
          <a:blip r:embed="rId4" cstate="print"/>
          <a:srcRect l="16716"/>
          <a:stretch>
            <a:fillRect/>
          </a:stretch>
        </p:blipFill>
        <p:spPr bwMode="auto">
          <a:xfrm>
            <a:off x="4788024" y="4392900"/>
            <a:ext cx="2664296" cy="2224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Игровые занятия и дидактические  игры по формированию основ здорового образа жизни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Никогда не унываю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 улыбка на лице,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Витамины принимаю,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Витамины А,В,С.       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От простуды и ангины принимаю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витамины!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:\ал ена\P3090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21088"/>
            <a:ext cx="3015216" cy="187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339042" cy="6312884"/>
          </a:xfrm>
        </p:spPr>
        <p:txBody>
          <a:bodyPr/>
          <a:lstStyle/>
          <a:p>
            <a:pPr>
              <a:buNone/>
            </a:pPr>
            <a:r>
              <a:rPr lang="ru-RU" sz="3600" u="sng" dirty="0" smtClean="0">
                <a:solidFill>
                  <a:srgbClr val="002060"/>
                </a:solidFill>
              </a:rPr>
              <a:t>Полоскание рта и горла настоем лекарственных трав</a:t>
            </a:r>
            <a:endParaRPr lang="ru-RU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Чтобы горло закалять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Нужно горло полоскать,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Мы волшебною водичкой,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С травкой нужною водичкой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Будем горло полоскать!</a:t>
            </a:r>
          </a:p>
          <a:p>
            <a:pPr>
              <a:buNone/>
            </a:pPr>
            <a:endParaRPr lang="ru-RU" sz="2000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u="sng" dirty="0" smtClean="0">
                <a:solidFill>
                  <a:srgbClr val="002060"/>
                </a:solidFill>
              </a:rPr>
              <a:t>Закаливающая дыхательная гимнастика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1506" name="Picture 2" descr="H:\ал ена\Новая папка\PB120074.JPG"/>
          <p:cNvPicPr>
            <a:picLocks noChangeAspect="1" noChangeArrowheads="1"/>
          </p:cNvPicPr>
          <p:nvPr/>
        </p:nvPicPr>
        <p:blipFill>
          <a:blip r:embed="rId3" cstate="print"/>
          <a:srcRect l="9850" t="13134"/>
          <a:stretch>
            <a:fillRect/>
          </a:stretch>
        </p:blipFill>
        <p:spPr bwMode="auto">
          <a:xfrm>
            <a:off x="4499992" y="1916832"/>
            <a:ext cx="2636119" cy="1904953"/>
          </a:xfrm>
          <a:prstGeom prst="rect">
            <a:avLst/>
          </a:prstGeom>
          <a:noFill/>
        </p:spPr>
      </p:pic>
      <p:pic>
        <p:nvPicPr>
          <p:cNvPr id="5" name="Picture 3" descr="E:\PB24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53827"/>
            <a:ext cx="2632376" cy="194494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Закаливание рук с использованием игр с водой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Чудесная </a:t>
            </a:r>
            <a:r>
              <a:rPr lang="ru-RU" sz="1400" b="1" dirty="0" err="1" smtClean="0">
                <a:solidFill>
                  <a:srgbClr val="FF0000"/>
                </a:solidFill>
              </a:rPr>
              <a:t>водичка,волшебная</a:t>
            </a:r>
            <a:r>
              <a:rPr lang="ru-RU" sz="1400" b="1" dirty="0" smtClean="0">
                <a:solidFill>
                  <a:srgbClr val="FF0000"/>
                </a:solidFill>
              </a:rPr>
              <a:t> водичка,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Сегодня закаляет ладошки у ребят!</a:t>
            </a:r>
          </a:p>
          <a:p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:\ал ена\Новая папка\PB15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1597582"/>
            <a:ext cx="2560938" cy="1920591"/>
          </a:xfrm>
          <a:prstGeom prst="rect">
            <a:avLst/>
          </a:prstGeom>
          <a:noFill/>
        </p:spPr>
      </p:pic>
      <p:pic>
        <p:nvPicPr>
          <p:cNvPr id="22531" name="Picture 3" descr="H:\ал ена\Новая папка\PB15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2664296" cy="1998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120</TotalTime>
  <Words>213</Words>
  <Application>Microsoft Office PowerPoint</Application>
  <PresentationFormat>Экран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Будь здоров, малыш!</vt:lpstr>
      <vt:lpstr>Слайд 2</vt:lpstr>
      <vt:lpstr>Физические упражнения в сочетании с воздушными ваннами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здоров, малыш!</dc:title>
  <dc:creator>денис</dc:creator>
  <cp:lastModifiedBy>алёна</cp:lastModifiedBy>
  <cp:revision>20</cp:revision>
  <dcterms:created xsi:type="dcterms:W3CDTF">2011-03-11T15:26:10Z</dcterms:created>
  <dcterms:modified xsi:type="dcterms:W3CDTF">2015-09-16T13:55:28Z</dcterms:modified>
</cp:coreProperties>
</file>