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67" r:id="rId7"/>
    <p:sldId id="262" r:id="rId8"/>
    <p:sldId id="26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4434-CC66-4934-881A-8FAEFF73C3D5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БУДУЩЕЕ  ВРЕМЯ   ГЛАГОЛА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143932" cy="1752600"/>
          </a:xfrm>
        </p:spPr>
        <p:txBody>
          <a:bodyPr>
            <a:normAutofit/>
          </a:bodyPr>
          <a:lstStyle/>
          <a:p>
            <a:pPr algn="l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2%20(4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928934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КАКИМ  ПРИЗНАКОМ  ОБЪЕДИНЕНЫ СЛОВА?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ПОЙДЁТ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ЗАСЫПЛЕТ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БУДЕМ КАТАТЬСЯ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</a:t>
            </a: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572008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РАСПРЕДЕЛИ СЛОВА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СЛОВОСОЧЕТАНИЯ В ДВА СТОЛБИКА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БУДЕМ  ПИСАТЬ, ПОСЧИТАЕМ,</a:t>
            </a:r>
          </a:p>
          <a:p>
            <a:pPr algn="ctr">
              <a:buNone/>
            </a:pPr>
            <a:r>
              <a:rPr lang="ru-RU" sz="4000" i="1" dirty="0" smtClean="0"/>
              <a:t> БУДУ  ЧИТАТЬ,  ПОЙДЁМ, </a:t>
            </a:r>
          </a:p>
          <a:p>
            <a:pPr algn="ctr">
              <a:buNone/>
            </a:pPr>
            <a:r>
              <a:rPr lang="ru-RU" sz="4000" i="1" dirty="0" smtClean="0"/>
              <a:t>БУДЕМ КАТАТЬСЯ, ЗАПИШЕМ;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ПРОВЕРЬ СЕБЯ: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БУДЕМ  ПИСАТЬ        ПОСЧИТАЕМ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БУДУ  ЧИТАТЬ            ПОЙДЁМ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БУДЕМ КАТАТЬСЯ     ЗАПИШЕМ</a:t>
            </a: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i="1" dirty="0" smtClean="0"/>
              <a:t>  </a:t>
            </a:r>
          </a:p>
          <a:p>
            <a:pPr algn="ctr">
              <a:buNone/>
            </a:pPr>
            <a:endParaRPr lang="ru-RU" sz="4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4414" y="5072074"/>
            <a:ext cx="6689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ЧТО ОБЩЕГО У ЭТИХ ГЛАГОЛОВ?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ЗАПОМИНАЙ!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ФОРМА  БУДУЩЕГО  ВРЕМЕНИ  ГЛАГОЛА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ПОКАЗЫВАЕТ,  ЧТО  </a:t>
            </a:r>
            <a:r>
              <a:rPr lang="ru-RU" b="1" u="sng" dirty="0" smtClean="0">
                <a:solidFill>
                  <a:srgbClr val="002060"/>
                </a:solidFill>
              </a:rPr>
              <a:t>ДЕЙСТВИЕ </a:t>
            </a:r>
            <a:r>
              <a:rPr lang="ru-RU" b="1" dirty="0" smtClean="0">
                <a:solidFill>
                  <a:srgbClr val="002060"/>
                </a:solidFill>
              </a:rPr>
              <a:t>  БУДЕТ ПРОИСХОДИТЬ  </a:t>
            </a:r>
            <a:r>
              <a:rPr lang="ru-RU" b="1" u="sng" dirty="0" smtClean="0">
                <a:solidFill>
                  <a:srgbClr val="002060"/>
                </a:solidFill>
              </a:rPr>
              <a:t>ПОСЛЕ МОМЕНТА РЕЧИ.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0042"/>
            <a:ext cx="238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ЗАПОМИНАЙ!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 ГЛАГОЛОВ МОЖЕТ БЫТЬ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 ДВЕ ФОРМЫ БУДУЩЕГО ВРЕМЕНИ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endCxn id="12" idx="0"/>
          </p:cNvCxnSpPr>
          <p:nvPr/>
        </p:nvCxnSpPr>
        <p:spPr>
          <a:xfrm rot="10800000" flipV="1">
            <a:off x="2537116" y="2786058"/>
            <a:ext cx="1120486" cy="85725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29190" y="2786058"/>
            <a:ext cx="1214446" cy="78581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4414" y="3643314"/>
            <a:ext cx="2645404" cy="5847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ЧТО  ДЕЛАТЬ?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3643314"/>
            <a:ext cx="2866234" cy="5847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ЧТО  СДЕЛАТЬ?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72198" y="3714752"/>
            <a:ext cx="3571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331755" y="3812385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179621" y="4535495"/>
            <a:ext cx="642148" cy="794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251587" y="4606933"/>
            <a:ext cx="642148" cy="794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00100" y="4857760"/>
            <a:ext cx="3091744" cy="1815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СЛОЖНАЯ ФОРМА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БУДУ  +  Н.Ф.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БУДУ  ПИСА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ТЬ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БУДЕМ  ЧИТА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ТЬ</a:t>
            </a:r>
            <a:endParaRPr lang="ru-RU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2066" y="4857760"/>
            <a:ext cx="3000821" cy="1815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ПРОСТАЯ  ФОРМА</a:t>
            </a: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НАПИШУ</a:t>
            </a:r>
            <a:endParaRPr lang="ru-RU" sz="28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ПЕРЕЧИТАЮ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857884" y="5715016"/>
            <a:ext cx="42862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72132" y="6215082"/>
            <a:ext cx="78581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188879" y="5812649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260317" y="6312715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НАПИШЕШЬ- НАПИШУ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ПРОЧИТАЮТ- ПРОЧИТАЕМ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СПОЁМ- СПОЮТ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БУДУЩЕМ ВРЕМЕНИ  ГЛАГОЛЫ  ИЗМЕНЯЮТСЯ ПО ЛИЦАМ.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357430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НАПИШУ- НАПИШУТ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ПРОЧИТАЮ- ПРОЧИТАЮТ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СПОЮ- СПОЮТ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БУДУЩЕМ ВРЕМЕНИ  ГЛАГОЛЫ  ИЗМЕНЯЮТСЯ ПО ЧИСЛАМ.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357430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БУДУ ПИСАТЬ- БУДЕМ ПИСАТЬ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БУДУ ЧИТАТЬ- БУДЕМ ЧИТАТЬ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В БУДУЩЕМ ВРЕМЕНИ  СЛОЖНОЙ ФОРМЫ  ГЛАГОЛЫ ИЗМЕНЯЮТСЯ ПО ЧИСЛАМ  И ЛИЦАМ. ИЗМЕНЯЕТСЯ ТОЛЬКО ПЕРВОЕ СЛОВО, ВТОРОЕ ОСТАЁТСЯ В НЕОПРЕДЕЛЁННОЙ ФОРМЕ.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285992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175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БУДУЩЕЕ  ВРЕМЯ   ГЛАГОЛА</vt:lpstr>
      <vt:lpstr> КАКИМ  ПРИЗНАКОМ  ОБЪЕДИНЕНЫ СЛОВА?</vt:lpstr>
      <vt:lpstr>РАСПРЕДЕЛИ СЛОВА  И СЛОВОСОЧЕТАНИЯ В ДВА СТОЛБИКА</vt:lpstr>
      <vt:lpstr>ПРОВЕРЬ СЕБЯ:</vt:lpstr>
      <vt:lpstr>ЗАПОМИНАЙ!</vt:lpstr>
      <vt:lpstr>ЗАПОМИНАЙ!</vt:lpstr>
      <vt:lpstr>СДЕЛАЙ   ВЫВОД:</vt:lpstr>
      <vt:lpstr>СДЕЛАЙ   ВЫВОД:</vt:lpstr>
      <vt:lpstr>СДЕЛАЙ   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  ГЛАГОЛА</dc:title>
  <dc:creator>кал</dc:creator>
  <cp:lastModifiedBy>я</cp:lastModifiedBy>
  <cp:revision>12</cp:revision>
  <dcterms:created xsi:type="dcterms:W3CDTF">2009-12-10T15:37:08Z</dcterms:created>
  <dcterms:modified xsi:type="dcterms:W3CDTF">2014-02-28T08:26:17Z</dcterms:modified>
</cp:coreProperties>
</file>