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63616-6AD0-45BC-83CC-0B18EDA6C85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A51BC2-94B0-4891-9DF8-0DBAE83D25B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51BC2-94B0-4891-9DF8-0DBAE83D25B9}" type="slidenum">
              <a:rPr lang="ru-RU" smtClean="0"/>
              <a:t>1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47AE6-7C13-463B-B592-83E6F304D7D3}" type="datetime1">
              <a:rPr lang="ru-RU" smtClean="0"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1ECC-9F3F-4247-B6C6-D98DDA70C2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6445-2B12-48C0-9DB2-7EB78751BD7A}" type="datetime1">
              <a:rPr lang="ru-RU" smtClean="0"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1ECC-9F3F-4247-B6C6-D98DDA70C2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CCE5F-ACDB-4F67-8D28-AAD57A719178}" type="datetime1">
              <a:rPr lang="ru-RU" smtClean="0"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1ECC-9F3F-4247-B6C6-D98DDA70C2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9EFBB-ABE8-4FB6-8A88-FCED2D175B48}" type="datetime1">
              <a:rPr lang="ru-RU" smtClean="0"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1ECC-9F3F-4247-B6C6-D98DDA70C2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9758-1F23-4E48-A4AB-28BF3CBB7863}" type="datetime1">
              <a:rPr lang="ru-RU" smtClean="0"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1ECC-9F3F-4247-B6C6-D98DDA70C2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420D7-2995-4E11-A558-82DDE165E5AC}" type="datetime1">
              <a:rPr lang="ru-RU" smtClean="0"/>
              <a:t>07.09.2015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1ECC-9F3F-4247-B6C6-D98DDA70C2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246F-EBC3-444F-96F3-91C1D81006B4}" type="datetime1">
              <a:rPr lang="ru-RU" smtClean="0"/>
              <a:t>07.09.2015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1ECC-9F3F-4247-B6C6-D98DDA70C2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D0E9E-021B-4EE4-B4FB-D737139549EC}" type="datetime1">
              <a:rPr lang="ru-RU" smtClean="0"/>
              <a:t>07.09.2015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1ECC-9F3F-4247-B6C6-D98DDA70C2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3EBB1-4A2E-4D4A-8ADD-F0EF70DC2A8A}" type="datetime1">
              <a:rPr lang="ru-RU" smtClean="0"/>
              <a:t>07.09.2015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1ECC-9F3F-4247-B6C6-D98DDA70C2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8A2D6-D9A5-438C-814F-DA9136536B58}" type="datetime1">
              <a:rPr lang="ru-RU" smtClean="0"/>
              <a:t>07.09.2015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1ECC-9F3F-4247-B6C6-D98DDA70C2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D7E4-1053-42E9-88F7-4FF568A0C5EE}" type="datetime1">
              <a:rPr lang="ru-RU" smtClean="0"/>
              <a:t>07.09.2015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1ECC-9F3F-4247-B6C6-D98DDA70C2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57BD9-EEE8-46A4-AD55-3FCA5768C94E}" type="datetime1">
              <a:rPr lang="ru-RU" smtClean="0"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C1ECC-9F3F-4247-B6C6-D98DDA70C2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&#1091;&#1088;&#1086;&#1082;&#1080;/louis_armstrong_-_wonderful_world.mp3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170056"/>
            <a:ext cx="871296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Государственное бюджетное общеобразовательное учреждение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школа №394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Красносельского района города Санкт-Петербурга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7664" y="2276872"/>
            <a:ext cx="6400800" cy="1752600"/>
          </a:xfrm>
        </p:spPr>
        <p:txBody>
          <a:bodyPr>
            <a:normAutofit fontScale="47500" lnSpcReduction="20000"/>
          </a:bodyPr>
          <a:lstStyle/>
          <a:p>
            <a:pPr eaLnBrk="1" hangingPunct="1">
              <a:defRPr/>
            </a:pP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урок </a:t>
            </a: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английскому языку</a:t>
            </a:r>
          </a:p>
          <a:p>
            <a:pPr eaLnBrk="1" hangingPunct="1">
              <a:defRPr/>
            </a:pP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8 классе</a:t>
            </a:r>
          </a:p>
          <a:p>
            <a:pPr>
              <a:defRPr/>
            </a:pPr>
            <a:r>
              <a:rPr lang="en-US" sz="7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What can we do to save </a:t>
            </a:r>
            <a:r>
              <a:rPr lang="en-US" sz="7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70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Earth?</a:t>
            </a:r>
            <a:endParaRPr lang="ru-RU" sz="7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61160" y="5517232"/>
            <a:ext cx="5382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400" b="1" dirty="0"/>
              <a:t>Учитель:  Степанова Людмила Викторовна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Miriam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Mackley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2" action="ppaction://hlinkfile"/>
              </a:rPr>
              <a:t>уроки\louis_armstrong_-_wonderful_world.mp3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495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world needs a friend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love and depend on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times of trouble…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world has hope yet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the children let it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if we do it right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Together we can make the world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better place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Because the world’s best friend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you!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506" name="Picture 2" descr="http://ia-centr.ru/work/files/13623/icon15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56" y="1556792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95536" y="692696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Phonetic drill</a:t>
            </a:r>
            <a:endParaRPr kumimoji="0" lang="ru-RU" sz="6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39552" y="2132856"/>
            <a:ext cx="8229600" cy="4495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 I ]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cology,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clipse,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ffect, enough,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ruption.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 p ]  protect,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ollution,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ack,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rohibit,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revention.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 d ] 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angerous, en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angere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amage,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esert,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estroy.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0" y="836712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Problems of ecology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Picture 19" descr="environmenta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83568" y="1817687"/>
            <a:ext cx="7705725" cy="50403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data13.gallery.ru/albums/gallery/132090-1cdf8-38962641-m750x740-ubd1b7.jpg"/>
          <p:cNvPicPr>
            <a:picLocks noChangeAspect="1" noChangeArrowheads="1"/>
          </p:cNvPicPr>
          <p:nvPr/>
        </p:nvPicPr>
        <p:blipFill>
          <a:blip r:embed="rId3" cstate="print"/>
          <a:srcRect l="46367"/>
          <a:stretch>
            <a:fillRect/>
          </a:stretch>
        </p:blipFill>
        <p:spPr bwMode="auto">
          <a:xfrm>
            <a:off x="467544" y="1815801"/>
            <a:ext cx="3831382" cy="47815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0" name="Picture 4" descr="http://bashny.net/uploads/images/00/00/13/2013/07/23/fc480b34aa.jpg"/>
          <p:cNvPicPr>
            <a:picLocks noChangeAspect="1" noChangeArrowheads="1"/>
          </p:cNvPicPr>
          <p:nvPr/>
        </p:nvPicPr>
        <p:blipFill>
          <a:blip r:embed="rId4" cstate="print"/>
          <a:srcRect l="17640" r="19361"/>
          <a:stretch>
            <a:fillRect/>
          </a:stretch>
        </p:blipFill>
        <p:spPr bwMode="auto">
          <a:xfrm>
            <a:off x="4860032" y="1700808"/>
            <a:ext cx="3938766" cy="48245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0" y="404664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Problems of ecology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0" y="836712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Problems of ecology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122" name="Picture 2" descr="http://baikal-info.ru/sites/default/files/KlimaAuspuf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628800"/>
            <a:ext cx="3264603" cy="48245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4" name="Picture 4" descr="http://www.mx.all.biz/img/mx/catalog/2608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772816"/>
            <a:ext cx="3672408" cy="44569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Speech drill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00200"/>
            <a:ext cx="4038600" cy="4495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can protect…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can save...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can help…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434" name="Picture 2" descr="http://u4.platformalp.ru/3efb1003f82eed4b02d0f13cfc5d1da3/7ab6b1c58f566a05a5e290ac0fb3152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708920"/>
            <a:ext cx="4427984" cy="33652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28600"/>
            <a:ext cx="8229600" cy="68012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New words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67544" y="1196752"/>
            <a:ext cx="8229600" cy="499715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Avoid – 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избегать, стараться не делать что-либо.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Avoid such people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Avoid talking to…/ using something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Avoid being recognized</a:t>
            </a:r>
            <a:endParaRPr kumimoji="0" lang="ru-RU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least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– наименьший, по крайней мере, последний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least money/ time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At least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ozemle.net/wp-content/uploads/2012/10/IMG_3475.jpg"/>
          <p:cNvPicPr>
            <a:picLocks noChangeAspect="1" noChangeArrowheads="1"/>
          </p:cNvPicPr>
          <p:nvPr/>
        </p:nvPicPr>
        <p:blipFill>
          <a:blip r:embed="rId2" cstate="print"/>
          <a:srcRect l="18617" t="24650" r="16771" b="9618"/>
          <a:stretch>
            <a:fillRect/>
          </a:stretch>
        </p:blipFill>
        <p:spPr bwMode="auto">
          <a:xfrm>
            <a:off x="4716016" y="548680"/>
            <a:ext cx="4248472" cy="288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460" name="Picture 4" descr="http://d152r6bf9d8lvk.cloudfront.net/wp-content/uploads/2013/03/iStock_000005796027Medium-594x350.jpg"/>
          <p:cNvPicPr>
            <a:picLocks noChangeAspect="1" noChangeArrowheads="1"/>
          </p:cNvPicPr>
          <p:nvPr/>
        </p:nvPicPr>
        <p:blipFill>
          <a:blip r:embed="rId3" cstate="print"/>
          <a:srcRect l="3818" t="15120" r="22364"/>
          <a:stretch>
            <a:fillRect/>
          </a:stretch>
        </p:blipFill>
        <p:spPr bwMode="auto">
          <a:xfrm>
            <a:off x="395536" y="620688"/>
            <a:ext cx="4176464" cy="28296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462" name="Picture 6" descr="http://www.powerfilmsolar.ru/wp-content/uploads/2011/12/soxranenie-panet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3573016"/>
            <a:ext cx="4514850" cy="30003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464" name="Picture 8" descr="http://karliknanos.narod.ru/images/derevo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861048"/>
            <a:ext cx="2338933" cy="2652854"/>
          </a:xfrm>
          <a:prstGeom prst="rect">
            <a:avLst/>
          </a:prstGeom>
          <a:noFill/>
        </p:spPr>
      </p:pic>
      <p:sp>
        <p:nvSpPr>
          <p:cNvPr id="19466" name="AutoShape 10" descr="http://images.clipartpanda.com/river-clip-art-13803122732089815572river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74" name="Picture 18" descr="http://ramki-vsem.ru/png/cliparts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03365" y="5445224"/>
            <a:ext cx="1933131" cy="1179512"/>
          </a:xfrm>
          <a:prstGeom prst="rect">
            <a:avLst/>
          </a:prstGeom>
          <a:noFill/>
        </p:spPr>
      </p:pic>
      <p:pic>
        <p:nvPicPr>
          <p:cNvPr id="19476" name="Picture 20" descr="http://images-photo.ru/_ph/24/2/96934811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2320" y="4077072"/>
            <a:ext cx="1268760" cy="1268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Complete the sentences: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11560" y="1340768"/>
            <a:ext cx="8229600" cy="5040560"/>
          </a:xfrm>
          <a:prstGeom prst="rect">
            <a:avLst/>
          </a:prstGeom>
        </p:spPr>
        <p:txBody>
          <a:bodyPr/>
          <a:lstStyle/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all the people decided to save our world, … 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people took cans, bottles, papers to local recycling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centres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…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people bought only the things they really needed, …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people tried to walk or cycle instead of driving cars, …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indent="-609600">
              <a:buFont typeface="+mj-lt"/>
              <a:buAutoNum type="arabicPeriod"/>
            </a:pPr>
            <a:r>
              <a:rPr lang="en-US" sz="2800" dirty="0" smtClean="0"/>
              <a:t>If people </a:t>
            </a:r>
            <a:r>
              <a:rPr lang="en-US" sz="2800" dirty="0" err="1" smtClean="0"/>
              <a:t>didn’n</a:t>
            </a:r>
            <a:r>
              <a:rPr lang="en-US" sz="2800" dirty="0" smtClean="0"/>
              <a:t> drop litter in the country side, …</a:t>
            </a:r>
          </a:p>
          <a:p>
            <a:pPr marL="609600" indent="-609600">
              <a:buFont typeface="+mj-lt"/>
              <a:buAutoNum type="arabicPeriod"/>
            </a:pPr>
            <a:r>
              <a:rPr lang="en-US" sz="2800" dirty="0" smtClean="0"/>
              <a:t>If people avoided buying packed goods, …</a:t>
            </a:r>
          </a:p>
          <a:p>
            <a:pPr marL="609600" indent="-609600">
              <a:buFont typeface="+mj-lt"/>
              <a:buAutoNum type="arabicPeriod"/>
            </a:pPr>
            <a:r>
              <a:rPr lang="en-US" sz="2800" dirty="0" smtClean="0"/>
              <a:t>If people didn’t waste paper, …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269</Words>
  <Application>Microsoft Office PowerPoint</Application>
  <PresentationFormat>Экран (4:3)</PresentationFormat>
  <Paragraphs>55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Катя</dc:creator>
  <cp:lastModifiedBy>Катя</cp:lastModifiedBy>
  <cp:revision>3</cp:revision>
  <dcterms:created xsi:type="dcterms:W3CDTF">2015-06-14T13:51:07Z</dcterms:created>
  <dcterms:modified xsi:type="dcterms:W3CDTF">2015-09-07T12:34:27Z</dcterms:modified>
</cp:coreProperties>
</file>