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8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7DD6-8762-1843-9DAB-BCD2281941B1}" type="datetimeFigureOut">
              <a:rPr lang="en-US" smtClean="0"/>
              <a:t>15.09.15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98D3-E530-4446-AA73-1C38463C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09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7DD6-8762-1843-9DAB-BCD2281941B1}" type="datetimeFigureOut">
              <a:rPr lang="en-US" smtClean="0"/>
              <a:t>15.09.15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98D3-E530-4446-AA73-1C38463C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88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7DD6-8762-1843-9DAB-BCD2281941B1}" type="datetimeFigureOut">
              <a:rPr lang="en-US" smtClean="0"/>
              <a:t>15.09.15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98D3-E530-4446-AA73-1C38463C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68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7DD6-8762-1843-9DAB-BCD2281941B1}" type="datetimeFigureOut">
              <a:rPr lang="en-US" smtClean="0"/>
              <a:t>15.09.15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98D3-E530-4446-AA73-1C38463C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87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7DD6-8762-1843-9DAB-BCD2281941B1}" type="datetimeFigureOut">
              <a:rPr lang="en-US" smtClean="0"/>
              <a:t>15.09.15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98D3-E530-4446-AA73-1C38463C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4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7DD6-8762-1843-9DAB-BCD2281941B1}" type="datetimeFigureOut">
              <a:rPr lang="en-US" smtClean="0"/>
              <a:t>15.09.15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98D3-E530-4446-AA73-1C38463C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37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7DD6-8762-1843-9DAB-BCD2281941B1}" type="datetimeFigureOut">
              <a:rPr lang="en-US" smtClean="0"/>
              <a:t>15.09.15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98D3-E530-4446-AA73-1C38463C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3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7DD6-8762-1843-9DAB-BCD2281941B1}" type="datetimeFigureOut">
              <a:rPr lang="en-US" smtClean="0"/>
              <a:t>15.09.15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98D3-E530-4446-AA73-1C38463C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9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7DD6-8762-1843-9DAB-BCD2281941B1}" type="datetimeFigureOut">
              <a:rPr lang="en-US" smtClean="0"/>
              <a:t>15.09.15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98D3-E530-4446-AA73-1C38463C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83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7DD6-8762-1843-9DAB-BCD2281941B1}" type="datetimeFigureOut">
              <a:rPr lang="en-US" smtClean="0"/>
              <a:t>15.09.15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98D3-E530-4446-AA73-1C38463C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57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7DD6-8762-1843-9DAB-BCD2281941B1}" type="datetimeFigureOut">
              <a:rPr lang="en-US" smtClean="0"/>
              <a:t>15.09.15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98D3-E530-4446-AA73-1C38463C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47DD6-8762-1843-9DAB-BCD2281941B1}" type="datetimeFigureOut">
              <a:rPr lang="en-US" smtClean="0"/>
              <a:t>15.09.15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898D3-E530-4446-AA73-1C38463C4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4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Программа грамматики английского языка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23996" y="4762500"/>
            <a:ext cx="3582693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Выполнила: 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</a:rPr>
              <a:t>Цатрян</a:t>
            </a:r>
            <a:r>
              <a:rPr lang="ru-RU" dirty="0" smtClean="0">
                <a:solidFill>
                  <a:schemeClr val="tx1"/>
                </a:solidFill>
              </a:rPr>
              <a:t> Г. Л.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390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035"/>
            <a:ext cx="8229600" cy="8638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7546"/>
            <a:ext cx="8229600" cy="4842993"/>
          </a:xfrm>
        </p:spPr>
        <p:txBody>
          <a:bodyPr>
            <a:noAutofit/>
          </a:bodyPr>
          <a:lstStyle/>
          <a:p>
            <a:r>
              <a:rPr lang="ru-RU" sz="2800" dirty="0">
                <a:latin typeface="Arial"/>
                <a:cs typeface="Arial"/>
              </a:rPr>
              <a:t>Для начальной школы я разработала методику изучения грамматики английского языка, используя песенник «</a:t>
            </a:r>
            <a:r>
              <a:rPr lang="en-US" sz="2800" dirty="0">
                <a:latin typeface="Arial"/>
                <a:cs typeface="Arial"/>
              </a:rPr>
              <a:t>Holiday. Jazz Chants</a:t>
            </a:r>
            <a:r>
              <a:rPr lang="ru-RU" sz="2800" dirty="0">
                <a:latin typeface="Arial"/>
                <a:cs typeface="Arial"/>
              </a:rPr>
              <a:t>» </a:t>
            </a:r>
            <a:r>
              <a:rPr lang="ru-RU" sz="2800" dirty="0" err="1">
                <a:latin typeface="Arial"/>
                <a:cs typeface="Arial"/>
              </a:rPr>
              <a:t>Carolyn</a:t>
            </a:r>
            <a:r>
              <a:rPr lang="ru-RU" sz="2800" dirty="0">
                <a:latin typeface="Arial"/>
                <a:cs typeface="Arial"/>
              </a:rPr>
              <a:t> </a:t>
            </a:r>
            <a:r>
              <a:rPr lang="ru-RU" sz="2800" dirty="0" err="1">
                <a:latin typeface="Arial"/>
                <a:cs typeface="Arial"/>
              </a:rPr>
              <a:t>Graham</a:t>
            </a:r>
            <a:r>
              <a:rPr lang="ru-RU" sz="2800" dirty="0">
                <a:latin typeface="Arial"/>
                <a:cs typeface="Arial"/>
              </a:rPr>
              <a:t>. Данный песенник содержит пятьдесят песен. </a:t>
            </a:r>
            <a:r>
              <a:rPr lang="ru-RU" sz="2800" dirty="0">
                <a:latin typeface="Arial"/>
                <a:cs typeface="Arial"/>
              </a:rPr>
              <a:t>П</a:t>
            </a:r>
            <a:r>
              <a:rPr lang="ru-RU" sz="2800" dirty="0" smtClean="0">
                <a:latin typeface="Arial"/>
                <a:cs typeface="Arial"/>
              </a:rPr>
              <a:t>есни </a:t>
            </a:r>
            <a:r>
              <a:rPr lang="ru-RU" sz="2800" dirty="0">
                <a:latin typeface="Arial"/>
                <a:cs typeface="Arial"/>
              </a:rPr>
              <a:t>совершенно разных стилей, таких как: рэп, классика, поп и т</a:t>
            </a:r>
            <a:r>
              <a:rPr lang="ru-RU" sz="2800" dirty="0" smtClean="0">
                <a:latin typeface="Arial"/>
                <a:cs typeface="Arial"/>
              </a:rPr>
              <a:t>. д</a:t>
            </a:r>
            <a:r>
              <a:rPr lang="ru-RU" sz="2800" dirty="0">
                <a:latin typeface="Arial"/>
                <a:cs typeface="Arial"/>
              </a:rPr>
              <a:t>. </a:t>
            </a:r>
            <a:r>
              <a:rPr lang="ru-RU" sz="2800" dirty="0" smtClean="0">
                <a:latin typeface="Arial"/>
                <a:cs typeface="Arial"/>
              </a:rPr>
              <a:t>Данная методика является эффективной, поскольку дети запоминают на слух выражения из песен, случаи употребления определенных и неопределенных артиклей на примере </a:t>
            </a:r>
            <a:endParaRPr lang="ru-RU" sz="2800" dirty="0" smtClean="0">
              <a:latin typeface="Arial"/>
              <a:cs typeface="Arial"/>
            </a:endParaRPr>
          </a:p>
          <a:p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76BB-6A26-B840-BF4E-B732CC2166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68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694" y="2274952"/>
            <a:ext cx="8320206" cy="3991378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Arial"/>
                <a:cs typeface="Arial"/>
              </a:rPr>
              <a:t>В данном песеннике есть также песни на тематические праздники в Великобритании и США. Например, в Америке есть национальный праздник День благодарения и отмечается в четвертый четверг ноября. Прослушав песню о Дне благодарения, школьники знакомятся как отмечают этот праздник.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76BB-6A26-B840-BF4E-B732CC2166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25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124</Words>
  <Application>Microsoft Macintosh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Программа грамматики английского языка</vt:lpstr>
      <vt:lpstr>PowerPoint Presentation</vt:lpstr>
      <vt:lpstr>PowerPoint Presentation</vt:lpstr>
    </vt:vector>
  </TitlesOfParts>
  <Company>СПБГУ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грамматики английского языка</dc:title>
  <dc:creator>Армен Арутюнян</dc:creator>
  <cp:lastModifiedBy>Армен Арутюнян</cp:lastModifiedBy>
  <cp:revision>2</cp:revision>
  <dcterms:created xsi:type="dcterms:W3CDTF">2015-09-15T14:22:30Z</dcterms:created>
  <dcterms:modified xsi:type="dcterms:W3CDTF">2015-09-15T14:25:41Z</dcterms:modified>
</cp:coreProperties>
</file>