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8" autoAdjust="0"/>
    <p:restoredTop sz="94660"/>
  </p:normalViewPr>
  <p:slideViewPr>
    <p:cSldViewPr>
      <p:cViewPr varScale="1">
        <p:scale>
          <a:sx n="75" d="100"/>
          <a:sy n="75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CF4-F179-434A-8B7A-C9E456A23C1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FDC9-E0DE-4975-90B7-837FC0FF376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CF4-F179-434A-8B7A-C9E456A23C1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FDC9-E0DE-4975-90B7-837FC0FF3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CF4-F179-434A-8B7A-C9E456A23C1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FDC9-E0DE-4975-90B7-837FC0FF3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CF4-F179-434A-8B7A-C9E456A23C1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FDC9-E0DE-4975-90B7-837FC0FF376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CF4-F179-434A-8B7A-C9E456A23C1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FDC9-E0DE-4975-90B7-837FC0FF3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CF4-F179-434A-8B7A-C9E456A23C1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FDC9-E0DE-4975-90B7-837FC0FF376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CF4-F179-434A-8B7A-C9E456A23C1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FDC9-E0DE-4975-90B7-837FC0FF37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CF4-F179-434A-8B7A-C9E456A23C1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FDC9-E0DE-4975-90B7-837FC0FF3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CF4-F179-434A-8B7A-C9E456A23C1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FDC9-E0DE-4975-90B7-837FC0FF3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CF4-F179-434A-8B7A-C9E456A23C1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FDC9-E0DE-4975-90B7-837FC0FF3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CF4-F179-434A-8B7A-C9E456A23C1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FDC9-E0DE-4975-90B7-837FC0FF376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A2BCF4-F179-434A-8B7A-C9E456A23C1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47FDC9-E0DE-4975-90B7-837FC0FF37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776864" cy="1296144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Презентация к совместному мероприятию 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посвящённого 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Дню матери в России 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для детей второй младшей группы.</a:t>
            </a:r>
            <a:endParaRPr lang="ru-RU" sz="2800" dirty="0">
              <a:solidFill>
                <a:srgbClr val="C0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944216"/>
          </a:xfrm>
        </p:spPr>
        <p:txBody>
          <a:bodyPr>
            <a:normAutofit fontScale="90000"/>
          </a:bodyPr>
          <a:lstStyle/>
          <a:p>
            <a:pPr marL="182880" indent="0" algn="ctr">
              <a:lnSpc>
                <a:spcPct val="115000"/>
              </a:lnSpc>
              <a:buNone/>
            </a:pPr>
            <a:r>
              <a:rPr lang="ru-RU" sz="2200" b="1" dirty="0" smtClean="0">
                <a:effectLst/>
                <a:latin typeface="Times New Roman"/>
                <a:ea typeface="Times New Roman"/>
                <a:cs typeface="Times New Roman"/>
              </a:rPr>
              <a:t>Муниципальное  образовательное учреждение 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b="1" dirty="0" smtClean="0">
                <a:effectLst/>
                <a:latin typeface="Times New Roman"/>
                <a:ea typeface="Times New Roman"/>
                <a:cs typeface="Times New Roman"/>
              </a:rPr>
              <a:t>Детский сад общеразвивающего вида 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b="1" dirty="0" smtClean="0">
                <a:effectLst/>
                <a:latin typeface="Times New Roman"/>
                <a:ea typeface="Times New Roman"/>
                <a:cs typeface="Times New Roman"/>
              </a:rPr>
              <a:t>с приоритетным осуществлением физического развития воспитанников</a:t>
            </a:r>
            <a:r>
              <a:rPr lang="ru-RU" sz="2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b="1" dirty="0" smtClean="0">
                <a:effectLst/>
                <a:latin typeface="Times New Roman"/>
                <a:ea typeface="Times New Roman"/>
                <a:cs typeface="Times New Roman"/>
              </a:rPr>
              <a:t>п. Судоверфь « Солнышко»</a:t>
            </a: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2383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и провели воспитатели: Сухова Ольга Юрьевна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Косарева Евгения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4177424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графии\2 мл. День Матери\День матери 2 мл. группа 2014 0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39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графии\2 мл. День Матери\День матери 2 мл. группа 2014 0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672443"/>
            <a:ext cx="5580112" cy="41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5280" y="4365104"/>
            <a:ext cx="3851920" cy="188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Чтоб проворным стать атлетом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 Проведем мы эстафету.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Будем бегать быстро, дружно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 Победить нам очень нужно!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07124" y="1052735"/>
            <a:ext cx="4299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Ходьба на маминых ногах. </a:t>
            </a:r>
          </a:p>
        </p:txBody>
      </p:sp>
    </p:spTree>
    <p:extLst>
      <p:ext uri="{BB962C8B-B14F-4D97-AF65-F5344CB8AC3E}">
        <p14:creationId xmlns:p14="http://schemas.microsoft.com/office/powerpoint/2010/main" val="22418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Фотографии\2 мл. День Матери\День матери 2 мл. группа 2014 10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7" t="9821" r="11788" b="18828"/>
          <a:stretch/>
        </p:blipFill>
        <p:spPr bwMode="auto">
          <a:xfrm>
            <a:off x="3198158" y="2852937"/>
            <a:ext cx="5945842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Фотографии\2 мл. День Матери\День матери 2 мл. группа 2014 10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59" r="9612"/>
          <a:stretch/>
        </p:blipFill>
        <p:spPr bwMode="auto">
          <a:xfrm>
            <a:off x="0" y="0"/>
            <a:ext cx="5319002" cy="373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221088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Чтобы прыгать научиться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Нам </a:t>
            </a:r>
            <a:r>
              <a:rPr lang="ru-RU" sz="2000" dirty="0"/>
              <a:t>скакалка пригодится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Будем прыгать высоко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Как кузнечики – легко.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61582" y="1124744"/>
            <a:ext cx="36824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Музыкальная </a:t>
            </a:r>
            <a:r>
              <a:rPr lang="ru-RU" sz="2400" b="1" dirty="0" smtClean="0"/>
              <a:t>разминка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для детей</a:t>
            </a:r>
          </a:p>
        </p:txBody>
      </p:sp>
    </p:spTree>
    <p:extLst>
      <p:ext uri="{BB962C8B-B14F-4D97-AF65-F5344CB8AC3E}">
        <p14:creationId xmlns:p14="http://schemas.microsoft.com/office/powerpoint/2010/main" val="253102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тографии\2 мл. День Матери\День матери 2 мл. группа 2014 10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58" t="14044" r="46519" b="24874"/>
          <a:stretch/>
        </p:blipFill>
        <p:spPr bwMode="auto">
          <a:xfrm rot="20640100">
            <a:off x="169575" y="184937"/>
            <a:ext cx="1733265" cy="27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Фотографии\2 мл. День Матери\День матери 2 мл. группа 2014 11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12" t="17746" r="23456" b="25589"/>
          <a:stretch/>
        </p:blipFill>
        <p:spPr bwMode="auto">
          <a:xfrm rot="21288527">
            <a:off x="1659806" y="35465"/>
            <a:ext cx="2292824" cy="25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Фотографии\2 мл. День Матери\День матери 2 мл. группа 2014 11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13" t="16179" r="29343" b="32771"/>
          <a:stretch/>
        </p:blipFill>
        <p:spPr bwMode="auto">
          <a:xfrm rot="298498">
            <a:off x="3817289" y="7152"/>
            <a:ext cx="2794710" cy="263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Фотографии\2 мл. День Матери\День матери 2 мл. группа 2014 11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68" t="24983" r="17592" b="21325"/>
          <a:stretch/>
        </p:blipFill>
        <p:spPr bwMode="auto">
          <a:xfrm rot="792107">
            <a:off x="6241204" y="1213226"/>
            <a:ext cx="2843065" cy="233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Фотографии\2 мл. День Матери\День матери 2 мл. группа 2014 11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8071">
            <a:off x="256177" y="2643290"/>
            <a:ext cx="3195754" cy="23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Фотографии\2 мл. День Матери\День матери 2 мл. группа 2014 11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8248">
            <a:off x="3195758" y="2366518"/>
            <a:ext cx="3260305" cy="24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:\Фотографии\2 мл. День Матери\День матери 2 мл. группа 2014 115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857" r="15693" b="17868"/>
          <a:stretch/>
        </p:blipFill>
        <p:spPr bwMode="auto">
          <a:xfrm>
            <a:off x="3661130" y="4297635"/>
            <a:ext cx="5514843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534561"/>
            <a:ext cx="4211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Наши мамы </a:t>
            </a:r>
            <a:r>
              <a:rPr lang="ru-RU" sz="2000" b="1" dirty="0"/>
              <a:t>приготовили для гостей и детей небольшой сюрприз! Мамы показывают сказку « Репка»</a:t>
            </a:r>
          </a:p>
        </p:txBody>
      </p:sp>
    </p:spTree>
    <p:extLst>
      <p:ext uri="{BB962C8B-B14F-4D97-AF65-F5344CB8AC3E}">
        <p14:creationId xmlns:p14="http://schemas.microsoft.com/office/powerpoint/2010/main" val="3193485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тографии\2 мл. День Матери\День матери 2 мл. группа 2014 10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080" b="36428"/>
          <a:stretch/>
        </p:blipFill>
        <p:spPr bwMode="auto">
          <a:xfrm>
            <a:off x="7145" y="1783237"/>
            <a:ext cx="9144000" cy="50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169" y="692696"/>
            <a:ext cx="8343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Фотовыставка « Я и моя мамочка»</a:t>
            </a:r>
          </a:p>
        </p:txBody>
      </p:sp>
    </p:spTree>
    <p:extLst>
      <p:ext uri="{BB962C8B-B14F-4D97-AF65-F5344CB8AC3E}">
        <p14:creationId xmlns:p14="http://schemas.microsoft.com/office/powerpoint/2010/main" val="2776253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Маленький зайчонок улыбнулся маме:</a:t>
            </a:r>
          </a:p>
          <a:p>
            <a:r>
              <a:rPr lang="ru-RU" sz="1600" dirty="0"/>
              <a:t>- Я тебя люблю вот так! – и развел руками.</a:t>
            </a:r>
          </a:p>
          <a:p>
            <a:r>
              <a:rPr lang="ru-RU" sz="1600" dirty="0"/>
              <a:t>- А вот как я тебя люблю! – мать ему сказала,</a:t>
            </a:r>
          </a:p>
          <a:p>
            <a:r>
              <a:rPr lang="ru-RU" sz="1600" dirty="0"/>
              <a:t>Развела руками и тоже показала.</a:t>
            </a:r>
          </a:p>
          <a:p>
            <a:r>
              <a:rPr lang="ru-RU" sz="1600" dirty="0"/>
              <a:t>- Это очень много, - прошептал зайчишка,</a:t>
            </a:r>
          </a:p>
          <a:p>
            <a:r>
              <a:rPr lang="ru-RU" sz="1600" dirty="0"/>
              <a:t>- Это очень, очень много, много, но не слишком.</a:t>
            </a:r>
          </a:p>
          <a:p>
            <a:r>
              <a:rPr lang="ru-RU" sz="1600" dirty="0"/>
              <a:t>Он присел и прыгнул высоко, как мячик.</a:t>
            </a:r>
          </a:p>
          <a:p>
            <a:r>
              <a:rPr lang="ru-RU" sz="1600" dirty="0"/>
              <a:t>- Я тебя люблю вот так! – засмеялся зайчик.</a:t>
            </a:r>
          </a:p>
          <a:p>
            <a:r>
              <a:rPr lang="ru-RU" sz="1600" dirty="0"/>
              <a:t>И тогда ему в ответ, разбежавшись, лихо,</a:t>
            </a:r>
          </a:p>
          <a:p>
            <a:r>
              <a:rPr lang="ru-RU" sz="1600" dirty="0"/>
              <a:t>- Вот как я тебя люблю! – подпрыгнула зайчиха.</a:t>
            </a:r>
          </a:p>
          <a:p>
            <a:r>
              <a:rPr lang="ru-RU" sz="1600" dirty="0"/>
              <a:t>- Это очень много, - прошептал зайчишка,</a:t>
            </a:r>
          </a:p>
          <a:p>
            <a:r>
              <a:rPr lang="ru-RU" sz="1600" dirty="0"/>
              <a:t>- Это очень, очень много, много, но не слишком.</a:t>
            </a:r>
          </a:p>
          <a:p>
            <a:r>
              <a:rPr lang="ru-RU" sz="1600" dirty="0"/>
              <a:t>- Я тебя люблю вот так! – зайчик улыбнулся</a:t>
            </a:r>
          </a:p>
          <a:p>
            <a:r>
              <a:rPr lang="ru-RU" sz="1600" dirty="0"/>
              <a:t>И на травке-муравке перекувыркнулся.</a:t>
            </a:r>
          </a:p>
          <a:p>
            <a:r>
              <a:rPr lang="ru-RU" sz="1600" dirty="0"/>
              <a:t>- А вот как я тебя люблю! – мамочка сказала,</a:t>
            </a:r>
          </a:p>
          <a:p>
            <a:r>
              <a:rPr lang="ru-RU" sz="1600" dirty="0"/>
              <a:t>Кувыркнулась, обняла и поцеловала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898802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- Это очень много, - прошептал зайчишка,</a:t>
            </a:r>
          </a:p>
          <a:p>
            <a:r>
              <a:rPr lang="ru-RU" sz="1600" dirty="0"/>
              <a:t>- Это очень, очень много, много, но не слишком.</a:t>
            </a:r>
          </a:p>
          <a:p>
            <a:r>
              <a:rPr lang="ru-RU" sz="1600" dirty="0"/>
              <a:t>- Видишь, дерево растет, возле речки прямо?</a:t>
            </a:r>
          </a:p>
          <a:p>
            <a:r>
              <a:rPr lang="ru-RU" sz="1600" dirty="0"/>
              <a:t>Я тебя люблю вот так! – понимаешь, мама.</a:t>
            </a:r>
          </a:p>
          <a:p>
            <a:r>
              <a:rPr lang="ru-RU" sz="1600" dirty="0"/>
              <a:t>А у мамы на руках видно всю долину.</a:t>
            </a:r>
          </a:p>
          <a:p>
            <a:r>
              <a:rPr lang="ru-RU" sz="1600" dirty="0"/>
              <a:t>- Вот как я тебя люблю! – мать сказала сыну.</a:t>
            </a:r>
          </a:p>
          <a:p>
            <a:r>
              <a:rPr lang="ru-RU" sz="1600" dirty="0"/>
              <a:t>Так прошел веселый день, в час, когда смеркалось,</a:t>
            </a:r>
          </a:p>
          <a:p>
            <a:r>
              <a:rPr lang="ru-RU" sz="1600" dirty="0"/>
              <a:t>Желто-белая луна в небе показалась.</a:t>
            </a:r>
          </a:p>
          <a:p>
            <a:r>
              <a:rPr lang="ru-RU" sz="1600" dirty="0"/>
              <a:t>Ночью детям нужно спать даже в нашей сказке.</a:t>
            </a:r>
          </a:p>
          <a:p>
            <a:r>
              <a:rPr lang="ru-RU" sz="1600" dirty="0"/>
              <a:t>Зайчик маме прошептал, закрывая глазки:</a:t>
            </a:r>
          </a:p>
          <a:p>
            <a:r>
              <a:rPr lang="ru-RU" sz="1600" dirty="0"/>
              <a:t>- От земли и до луны, а потом обратно -</a:t>
            </a:r>
          </a:p>
          <a:p>
            <a:r>
              <a:rPr lang="ru-RU" sz="1600" dirty="0"/>
              <a:t>Вот как я тебя люблю! Разве не понятно?..</a:t>
            </a:r>
          </a:p>
          <a:p>
            <a:r>
              <a:rPr lang="ru-RU" sz="1600" dirty="0"/>
              <a:t>Подоткнув со всех сторон зайке одеяло,</a:t>
            </a:r>
          </a:p>
          <a:p>
            <a:r>
              <a:rPr lang="ru-RU" sz="1600" dirty="0"/>
              <a:t>Тихо-тихо перед сном мама прошептала:</a:t>
            </a:r>
          </a:p>
          <a:p>
            <a:r>
              <a:rPr lang="ru-RU" sz="1600" dirty="0"/>
              <a:t>- Это очень-очень много, это так приятно,</a:t>
            </a:r>
          </a:p>
          <a:p>
            <a:r>
              <a:rPr lang="ru-RU" sz="1600" dirty="0"/>
              <a:t>Когда любят до луны, а потом обратно!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26544" y="351413"/>
            <a:ext cx="3090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Зайчонок и зайчиха </a:t>
            </a:r>
          </a:p>
        </p:txBody>
      </p:sp>
    </p:spTree>
    <p:extLst>
      <p:ext uri="{BB962C8B-B14F-4D97-AF65-F5344CB8AC3E}">
        <p14:creationId xmlns:p14="http://schemas.microsoft.com/office/powerpoint/2010/main" val="4019201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Фотографии\2 мл. День Матери\День матери 2 мл. группа 2014 1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547" y="-23688"/>
            <a:ext cx="9174547" cy="68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8863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Наша замечательная группа « Вместе с мамочкой моей»</a:t>
            </a:r>
          </a:p>
        </p:txBody>
      </p:sp>
    </p:spTree>
    <p:extLst>
      <p:ext uri="{BB962C8B-B14F-4D97-AF65-F5344CB8AC3E}">
        <p14:creationId xmlns:p14="http://schemas.microsoft.com/office/powerpoint/2010/main" val="344899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графии\2 мл. День Матери\День матери 2 мл. группа 2014 00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95" b="115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022" y="18864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Здравствуйте! </a:t>
            </a:r>
            <a:r>
              <a:rPr lang="ru-RU" sz="3200" b="1" dirty="0" smtClean="0">
                <a:solidFill>
                  <a:srgbClr val="FFFF00"/>
                </a:solidFill>
              </a:rPr>
              <a:t>Вас </a:t>
            </a:r>
            <a:r>
              <a:rPr lang="ru-RU" sz="3200" b="1" dirty="0">
                <a:solidFill>
                  <a:srgbClr val="FFFF00"/>
                </a:solidFill>
              </a:rPr>
              <a:t>приветствуют дети второй младшей группы! </a:t>
            </a:r>
          </a:p>
        </p:txBody>
      </p:sp>
    </p:spTree>
    <p:extLst>
      <p:ext uri="{BB962C8B-B14F-4D97-AF65-F5344CB8AC3E}">
        <p14:creationId xmlns:p14="http://schemas.microsoft.com/office/powerpoint/2010/main" val="310732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графии\2 мл. День Матери\День матери 2 мл. группа 2014 01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73"/>
          <a:stretch/>
        </p:blipFill>
        <p:spPr bwMode="auto">
          <a:xfrm>
            <a:off x="0" y="0"/>
            <a:ext cx="5243482" cy="328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графии\2 мл. День Матери\День матери 2 мл. группа 2014 01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066"/>
          <a:stretch/>
        </p:blipFill>
        <p:spPr bwMode="auto">
          <a:xfrm>
            <a:off x="3653581" y="3183654"/>
            <a:ext cx="5508104" cy="367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703303"/>
            <a:ext cx="3504982" cy="188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Пригласили в гости к нам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Мы сегодня наших мам.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Мамы есть у нас со стажем.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Опыт мамы очень важен.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3789039"/>
            <a:ext cx="3474069" cy="188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Ласку, мудрость и заботу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Могут мамы показать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И сегодня этот опыт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Своим детям передать.</a:t>
            </a:r>
          </a:p>
        </p:txBody>
      </p:sp>
    </p:spTree>
    <p:extLst>
      <p:ext uri="{BB962C8B-B14F-4D97-AF65-F5344CB8AC3E}">
        <p14:creationId xmlns:p14="http://schemas.microsoft.com/office/powerpoint/2010/main" val="413354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графии\2 мл. День Матери\День матери 2 мл. группа 2014 01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07"/>
          <a:stretch/>
        </p:blipFill>
        <p:spPr bwMode="auto">
          <a:xfrm>
            <a:off x="0" y="0"/>
            <a:ext cx="5921136" cy="273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Фотографии\2 мл. День Матери\День матери 2 мл. группа 2014 0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350" y="2722664"/>
            <a:ext cx="5513158" cy="413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396070"/>
            <a:ext cx="3547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Чтоб здоровым быть сполна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Физкультура всем нужна.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Для начала по порядку –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С Мамой  сделаем зарядку!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429000"/>
            <a:ext cx="4283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Нам полезно без сомненья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Все</a:t>
            </a:r>
            <a:r>
              <a:rPr lang="ru-RU" sz="2000" dirty="0"/>
              <a:t>, что связано с движеньем.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Вот, поэтому ребятки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Будем делать мы зарядку.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782669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Разминка под </a:t>
            </a:r>
            <a:r>
              <a:rPr lang="ru-RU" sz="2000" b="1" dirty="0"/>
              <a:t>песенку из мультфильма Маша и Медведь « Зарядка». </a:t>
            </a:r>
          </a:p>
        </p:txBody>
      </p:sp>
    </p:spTree>
    <p:extLst>
      <p:ext uri="{BB962C8B-B14F-4D97-AF65-F5344CB8AC3E}">
        <p14:creationId xmlns:p14="http://schemas.microsoft.com/office/powerpoint/2010/main" val="110694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графии\2 мл. День Матери\День матери 2 мл. группа 2014 0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5" y="0"/>
            <a:ext cx="4871467" cy="36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графии\2 мл. День Матери\День матери 2 мл. группа 2014 0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256" y="2920270"/>
            <a:ext cx="5249713" cy="393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07000" y="885754"/>
            <a:ext cx="3353582" cy="188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И без всякого сомненья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Есть хорошее решенье –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Бег полезен и игра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Занимайся детвора!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8298" y="4149080"/>
            <a:ext cx="3743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Чтоб успешно развиваться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Нужно спортом заниматься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От занятий физкультурой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Будет </a:t>
            </a:r>
            <a:r>
              <a:rPr lang="ru-RU" sz="2000" dirty="0"/>
              <a:t>стройная фигура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282033"/>
            <a:ext cx="3074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Эстафета “Веникобол”</a:t>
            </a:r>
          </a:p>
        </p:txBody>
      </p:sp>
    </p:spTree>
    <p:extLst>
      <p:ext uri="{BB962C8B-B14F-4D97-AF65-F5344CB8AC3E}">
        <p14:creationId xmlns:p14="http://schemas.microsoft.com/office/powerpoint/2010/main" val="181750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графии\2 мл. День Матери\День матери 2 мл. группа 2014 04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12" t="14864" r="6874" b="14024"/>
          <a:stretch/>
        </p:blipFill>
        <p:spPr bwMode="auto">
          <a:xfrm>
            <a:off x="0" y="0"/>
            <a:ext cx="563863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графии\2 мл. День Матери\День матери 2 мл. группа 2014 04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49" t="3951" r="9585" b="7213"/>
          <a:stretch/>
        </p:blipFill>
        <p:spPr bwMode="auto">
          <a:xfrm>
            <a:off x="4339952" y="2876783"/>
            <a:ext cx="4872252" cy="398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0152" y="639580"/>
            <a:ext cx="2934072" cy="188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Собираемся мы в сад,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мама рада, папа рад!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Быстро одеваемся,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В садик собираемся!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49080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Вот отличная картинка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Мы </a:t>
            </a:r>
            <a:r>
              <a:rPr lang="ru-RU" sz="2000" dirty="0"/>
              <a:t>как гибкая пружинка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Пусть не сразу все дается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Поработать нам придется!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963" y="123628"/>
            <a:ext cx="5328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Эстафета “Сбор ребёнка в детский сад” </a:t>
            </a:r>
          </a:p>
        </p:txBody>
      </p:sp>
    </p:spTree>
    <p:extLst>
      <p:ext uri="{BB962C8B-B14F-4D97-AF65-F5344CB8AC3E}">
        <p14:creationId xmlns:p14="http://schemas.microsoft.com/office/powerpoint/2010/main" val="126925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графии\2 мл. День Матери\День матери 2 мл. группа 2014 0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41" y="0"/>
            <a:ext cx="5084598" cy="381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графии\2 мл. День Матери\День матери 2 мл. группа 2014 06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17"/>
          <a:stretch/>
        </p:blipFill>
        <p:spPr bwMode="auto">
          <a:xfrm>
            <a:off x="5076056" y="2992710"/>
            <a:ext cx="4064941" cy="38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03011" y="543248"/>
            <a:ext cx="36110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Будем вместе мы играть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Бегать, прыгать и скакать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Чтобы было веселее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Мяч возьмем мы поскорее.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1677" y="4293096"/>
            <a:ext cx="3604162" cy="188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В руки мы возьмём скакалку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Обруч, кубик или палку.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Все движения разучим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Станем крепче мы и лучше.</a:t>
            </a:r>
          </a:p>
        </p:txBody>
      </p:sp>
    </p:spTree>
    <p:extLst>
      <p:ext uri="{BB962C8B-B14F-4D97-AF65-F5344CB8AC3E}">
        <p14:creationId xmlns:p14="http://schemas.microsoft.com/office/powerpoint/2010/main" val="364969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графии\2 мл. День Матери\День матери 2 мл. группа 2014 0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37846"/>
            <a:ext cx="4019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Эстафета “Перетяни”</a:t>
            </a:r>
          </a:p>
        </p:txBody>
      </p:sp>
    </p:spTree>
    <p:extLst>
      <p:ext uri="{BB962C8B-B14F-4D97-AF65-F5344CB8AC3E}">
        <p14:creationId xmlns:p14="http://schemas.microsoft.com/office/powerpoint/2010/main" val="344611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графии\2 мл. День Матери\День матери 2 мл. группа 2014 08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82" t="13330"/>
          <a:stretch/>
        </p:blipFill>
        <p:spPr bwMode="auto">
          <a:xfrm>
            <a:off x="0" y="0"/>
            <a:ext cx="4663722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графии\2 мл. День Матери\День матери 2 мл. группа 2014 09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10"/>
          <a:stretch/>
        </p:blipFill>
        <p:spPr bwMode="auto">
          <a:xfrm>
            <a:off x="3558803" y="3248167"/>
            <a:ext cx="5596629" cy="36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32" y="4083587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Обруч, кубики помогут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Гибкость нам развить немного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Будем чаще наклоняться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Приседать </a:t>
            </a:r>
            <a:r>
              <a:rPr lang="ru-RU" sz="2000" dirty="0"/>
              <a:t>и нагибаться.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155303"/>
            <a:ext cx="3679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“Полоса препятствий” </a:t>
            </a:r>
          </a:p>
        </p:txBody>
      </p:sp>
    </p:spTree>
    <p:extLst>
      <p:ext uri="{BB962C8B-B14F-4D97-AF65-F5344CB8AC3E}">
        <p14:creationId xmlns:p14="http://schemas.microsoft.com/office/powerpoint/2010/main" val="217390651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</TotalTime>
  <Words>641</Words>
  <Application>Microsoft Office PowerPoint</Application>
  <PresentationFormat>Экран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Муниципальное  образовательное учреждение  Детский сад общеразвивающего вида  с приоритетным осуществлением физического развития воспитанников  п. Судоверфь « Солнышко»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образовательное учреждение  Детский сад общеразвивающего вида  с приоритетным осуществлением физического развития воспитанников  п. Судоверфь « Солнышко» </dc:title>
  <dc:creator>Admin</dc:creator>
  <cp:lastModifiedBy>Admin</cp:lastModifiedBy>
  <cp:revision>14</cp:revision>
  <dcterms:created xsi:type="dcterms:W3CDTF">2015-01-21T06:28:18Z</dcterms:created>
  <dcterms:modified xsi:type="dcterms:W3CDTF">2015-09-22T19:36:02Z</dcterms:modified>
</cp:coreProperties>
</file>