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B8B8"/>
    <a:srgbClr val="006600"/>
    <a:srgbClr val="F79B4F"/>
    <a:srgbClr val="7C3B06"/>
    <a:srgbClr val="FF0000"/>
    <a:srgbClr val="521249"/>
    <a:srgbClr val="0A1366"/>
    <a:srgbClr val="5C732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3D204-4CBA-46A3-814E-43B7AD30A9C9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4295-E45A-4ACC-AABC-5E7A4BED2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847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EAB558-772D-460F-8153-98998CC94EBE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87F29-DC49-483A-B284-20A54DE68E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352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CA0A-2C91-4048-9DCC-058FBCF2327D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81EFA-20A9-4DD1-AF4C-775B41BE64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166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6D885-9A4C-48BF-924C-C57210D66D35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B9279-8B83-4D0E-A301-F8D09C7269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053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0DF08-274F-474B-8AB3-EB9D4ECB1B54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F3F2A-D8F6-44DA-83C9-18D5475114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9698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61190-6C6D-47D9-A118-1752AFD6132B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20A65-6A06-442B-8930-14BB0078F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8282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474-56E1-472D-95DE-9BAE4003B222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97C37-7F9D-47C8-A550-A609580E8C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92328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A6410-7800-40C8-9E98-902D4858314C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8F7B4-E964-4018-AAF7-2AF9B0789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154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B9C83-4464-4949-BD04-04CC286AEFE5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65EFF-AE69-400B-A79B-BF0DFA64B9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9730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49B64-26D3-48D3-B412-BBE22C97EB18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5410F-CD26-47D0-B32B-EFB03927C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69238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C97EF-9EAD-42AB-B5BA-C3F538085690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73B6F-EDCC-4CB6-A472-B3A7837F7C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973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8B8B8"/>
            </a:gs>
            <a:gs pos="2000">
              <a:srgbClr val="B8B8B8"/>
            </a:gs>
            <a:gs pos="9000">
              <a:srgbClr val="DBEEF4"/>
            </a:gs>
            <a:gs pos="10001">
              <a:srgbClr val="FDEADA"/>
            </a:gs>
            <a:gs pos="38000">
              <a:srgbClr val="95B3D7"/>
            </a:gs>
            <a:gs pos="74001">
              <a:srgbClr val="DCE9BD"/>
            </a:gs>
            <a:gs pos="100000">
              <a:schemeClr val="bg1"/>
            </a:gs>
          </a:gsLst>
          <a:lin ang="2154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B0395-FB83-4DB5-B619-E112699E14BA}" type="datetimeFigureOut">
              <a:rPr lang="ru-RU"/>
              <a:pPr>
                <a:defRPr/>
              </a:pPr>
              <a:t>19.09.2015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0945E5-7A1B-468A-84D4-0FEE41D972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5121" y="701674"/>
            <a:ext cx="6911975" cy="4862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                 УРОК  ЛИТЕРАТУРНОГО  ЧТЕНИЯ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rgbClr val="7C3B06"/>
                </a:solidFill>
                <a:latin typeface="+mn-lt"/>
                <a:cs typeface="+mn-cs"/>
              </a:rPr>
              <a:t>Афанасий Афанасьевич Фет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rgbClr val="7C3B06"/>
                </a:solidFill>
                <a:latin typeface="+mn-lt"/>
                <a:cs typeface="+mn-cs"/>
              </a:rPr>
              <a:t>«</a:t>
            </a:r>
            <a:r>
              <a:rPr lang="ru-RU" sz="3200" i="1" dirty="0" smtClean="0">
                <a:solidFill>
                  <a:srgbClr val="7C3B06"/>
                </a:solidFill>
                <a:latin typeface="+mn-lt"/>
                <a:cs typeface="+mn-cs"/>
              </a:rPr>
              <a:t>Чудная картина…»</a:t>
            </a:r>
            <a:endParaRPr lang="ru-RU" sz="3200" i="1" dirty="0">
              <a:solidFill>
                <a:srgbClr val="7C3B06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1" dirty="0">
                <a:solidFill>
                  <a:srgbClr val="7C3B06"/>
                </a:solidFill>
                <a:latin typeface="+mn-lt"/>
                <a:cs typeface="+mn-cs"/>
              </a:rPr>
              <a:t>2 </a:t>
            </a:r>
            <a:r>
              <a:rPr lang="ru-RU" sz="3200" i="1" dirty="0" smtClean="0">
                <a:solidFill>
                  <a:srgbClr val="7C3B06"/>
                </a:solidFill>
                <a:latin typeface="+mn-lt"/>
                <a:cs typeface="+mn-cs"/>
              </a:rPr>
              <a:t>класс</a:t>
            </a:r>
            <a:endParaRPr lang="ru-RU" sz="3200" i="1" dirty="0">
              <a:solidFill>
                <a:srgbClr val="7C3B06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2060"/>
              </a:solidFill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200" dirty="0">
                <a:solidFill>
                  <a:srgbClr val="002060"/>
                </a:solidFill>
                <a:latin typeface="+mn-lt"/>
                <a:cs typeface="+mn-cs"/>
              </a:rPr>
              <a:t>                              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57818" y="4429132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Учитель начальных </a:t>
            </a:r>
            <a:r>
              <a:rPr lang="ru-RU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классов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ГБОУ </a:t>
            </a: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СОШ№ 178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Центрального района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Г. Санкт -Петербурга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16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Булатова </a:t>
            </a: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Елена Витальевна.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Прямоугольник 8"/>
          <p:cNvSpPr>
            <a:spLocks noChangeArrowheads="1"/>
          </p:cNvSpPr>
          <p:nvPr/>
        </p:nvSpPr>
        <p:spPr bwMode="auto">
          <a:xfrm>
            <a:off x="4784725" y="6311900"/>
            <a:ext cx="35369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400"/>
              <a:t>Художник - И. Репин «На дерновой скамье»</a:t>
            </a:r>
          </a:p>
        </p:txBody>
      </p:sp>
      <p:sp>
        <p:nvSpPr>
          <p:cNvPr id="3078" name="Прямоугольник 9"/>
          <p:cNvSpPr>
            <a:spLocks noChangeArrowheads="1"/>
          </p:cNvSpPr>
          <p:nvPr/>
        </p:nvSpPr>
        <p:spPr bwMode="auto">
          <a:xfrm>
            <a:off x="315913" y="5516563"/>
            <a:ext cx="34718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400"/>
              <a:t>Художник - А. Саврасов «Грачи прилетели»</a:t>
            </a:r>
          </a:p>
        </p:txBody>
      </p:sp>
      <p:sp>
        <p:nvSpPr>
          <p:cNvPr id="3079" name="Прямоугольник 10"/>
          <p:cNvSpPr>
            <a:spLocks noChangeArrowheads="1"/>
          </p:cNvSpPr>
          <p:nvPr/>
        </p:nvSpPr>
        <p:spPr bwMode="auto">
          <a:xfrm>
            <a:off x="4862513" y="3090863"/>
            <a:ext cx="33813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400"/>
              <a:t>Художник - И. Левитан «Березовая роща»</a:t>
            </a:r>
          </a:p>
        </p:txBody>
      </p:sp>
      <p:pic>
        <p:nvPicPr>
          <p:cNvPr id="9" name="Рисунок 8" descr="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000108"/>
            <a:ext cx="3147083" cy="4000528"/>
          </a:xfrm>
          <a:prstGeom prst="rect">
            <a:avLst/>
          </a:prstGeom>
        </p:spPr>
      </p:pic>
      <p:pic>
        <p:nvPicPr>
          <p:cNvPr id="10" name="Рисунок 9" descr="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500042"/>
            <a:ext cx="3649039" cy="2428892"/>
          </a:xfrm>
          <a:prstGeom prst="rect">
            <a:avLst/>
          </a:prstGeom>
        </p:spPr>
      </p:pic>
      <p:pic>
        <p:nvPicPr>
          <p:cNvPr id="11" name="Рисунок 10" descr="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3643314"/>
            <a:ext cx="3692398" cy="23574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79587" y="6073254"/>
            <a:ext cx="543242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+mn-lt"/>
                <a:cs typeface="+mn-cs"/>
              </a:rPr>
              <a:t>Портрет работы художника И. Репина (1882) -А.А. Фет</a:t>
            </a:r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785794"/>
            <a:ext cx="4500594" cy="4500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2988" y="836613"/>
            <a:ext cx="6607175" cy="51085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     «Чудная картина» -  Афанасий Фет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Чудная картина,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Как ты мне родна: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Белая равнина,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Полная луна,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Свет небес высоких,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блестящий снег,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саней далеких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Одинокий бег.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30506" y="836712"/>
            <a:ext cx="3650936" cy="10156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B8B8B8"/>
            </a:solidFill>
          </a:ln>
          <a:effectLst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cap="all" dirty="0">
                <a:ln w="0"/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Родина -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62320" y="4221088"/>
            <a:ext cx="5387309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  Род, Родной,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cap="all" dirty="0">
                <a:ln w="0"/>
                <a:solidFill>
                  <a:schemeClr val="accent2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Родненький, родители</a:t>
            </a:r>
            <a:endParaRPr lang="ru-RU" sz="3600" dirty="0">
              <a:solidFill>
                <a:schemeClr val="accent2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+mn-lt"/>
              <a:cs typeface="+mn-cs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4140200" y="2349500"/>
            <a:ext cx="431800" cy="1150938"/>
          </a:xfrm>
          <a:prstGeom prst="downArrow">
            <a:avLst/>
          </a:prstGeom>
          <a:solidFill>
            <a:srgbClr val="006600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2988" y="836613"/>
            <a:ext cx="6607175" cy="51085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     </a:t>
            </a: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«Чудная картина» -  Афанасий Фет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Чудная картина,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Как ты мне родна: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Белая равнина,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Полная луна,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solidFill>
                <a:srgbClr val="0A13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Свет небес высоких,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блестящий снег,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саней далеких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0A13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Одинокий бег.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76056" y="548680"/>
            <a:ext cx="3600400" cy="563231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РАВНИНА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ЛУНА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СНЕГ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   НЕБЕСА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4000" b="1" dirty="0">
              <a:ln w="18000">
                <a:solidFill>
                  <a:srgbClr val="002060"/>
                </a:solidFill>
                <a:prstDash val="solid"/>
                <a:miter lim="800000"/>
              </a:ln>
              <a:solidFill>
                <a:schemeClr val="accent4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8000">
                  <a:solidFill>
                    <a:srgbClr val="002060"/>
                  </a:solidFill>
                  <a:prstDash val="solid"/>
                  <a:miter lim="800000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  САНИ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51858" y="548680"/>
            <a:ext cx="1642437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белая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26507" y="1760206"/>
            <a:ext cx="2093137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полная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4221088"/>
            <a:ext cx="5450082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Свет небес  высоких -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678256" y="3010892"/>
            <a:ext cx="2989986" cy="707886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70C0"/>
                </a:solidFill>
                <a:latin typeface="+mn-lt"/>
                <a:cs typeface="+mn-cs"/>
              </a:rPr>
              <a:t>БЛЕСТЯЩИЙ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38596" y="5373216"/>
            <a:ext cx="5101974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9050">
                  <a:solidFill>
                    <a:srgbClr val="92D050"/>
                  </a:solidFill>
                  <a:prstDash val="solid"/>
                </a:ln>
                <a:solidFill>
                  <a:srgbClr val="5C732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+mn-lt"/>
                <a:cs typeface="+mn-cs"/>
              </a:rPr>
              <a:t>И САНЕЙ ОДИНОКИХ -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5875" y="404813"/>
            <a:ext cx="7993063" cy="29543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ru-RU" sz="2800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«Чудная картина»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Чудная картина,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Как ты мне родна: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Белая равнина,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Полная луна,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55875" y="3716338"/>
            <a:ext cx="4572000" cy="18161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Свет небес высоких,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блестящий снег,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И саней далеких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i="1" dirty="0">
                <a:solidFill>
                  <a:srgbClr val="521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Одинокий бег.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227763" y="5786438"/>
            <a:ext cx="22812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</a:t>
            </a:r>
            <a:r>
              <a:rPr lang="ru-RU" sz="2400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Афанасий Фет</a:t>
            </a:r>
            <a:endParaRPr lang="ru-RU" sz="2400" i="1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749300" y="5157788"/>
            <a:ext cx="7489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altLang="ru-RU" sz="2000" i="1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71604" y="5143512"/>
            <a:ext cx="605217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Домашнее задание.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Выучить стихотворение А. Фета «Чудная картина».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Нарисовать рисунки к стихотворению. (по желанию)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785794"/>
            <a:ext cx="3929090" cy="392909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236</Words>
  <Application>Microsoft Office PowerPoint</Application>
  <PresentationFormat>Экран (4:3)</PresentationFormat>
  <Paragraphs>79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user1</cp:lastModifiedBy>
  <cp:revision>22</cp:revision>
  <dcterms:created xsi:type="dcterms:W3CDTF">2015-09-18T12:01:42Z</dcterms:created>
  <dcterms:modified xsi:type="dcterms:W3CDTF">2015-09-19T09:43:54Z</dcterms:modified>
</cp:coreProperties>
</file>