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Как рисовать цветы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подготовила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ГБОУ СОШ № 364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Фрунзенского района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Лежнина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Ирина Анатольевна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Teacher\Desktop\цветы\risovanie_roza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4804745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Teacher\Desktop\цветы\risovanie_roza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85728"/>
            <a:ext cx="472584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Teacher\Desktop\цветы\risovanie_tulpa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1138" y="-52388"/>
            <a:ext cx="6181725" cy="696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Teacher\Desktop\цветы\risovanie_vasilek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24100" y="-23813"/>
            <a:ext cx="4495800" cy="6905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Teacher\Desktop\цветы\risovanie_vasilek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5572139" cy="6575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Desktop\цветы\risovanie_cvet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38" y="523875"/>
            <a:ext cx="7477125" cy="5810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acher\Desktop\цветы\risovanie_cvetok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1271588"/>
            <a:ext cx="7143750" cy="431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eacher\Desktop\цветы\risovanie_kolokolch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0013"/>
            <a:ext cx="7162800" cy="6657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eacher\Desktop\цветы\risovanie_narcis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66900" y="166688"/>
            <a:ext cx="5410200" cy="6524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eacher\Desktop\цветы\risovanie_oduvanchi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3163" y="500063"/>
            <a:ext cx="4257675" cy="5857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eacher\Desktop\цветы\risovanie_ma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2063" y="233363"/>
            <a:ext cx="6619875" cy="6391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Teacher\Desktop\цветы\risovanie_podsnegnj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43113" y="914400"/>
            <a:ext cx="5057775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Teacher\Desktop\цветы\risovanie_roma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7925" y="-109538"/>
            <a:ext cx="4248150" cy="7077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17</Words>
  <PresentationFormat>Экран (4:3)</PresentationFormat>
  <Paragraphs>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Как рисовать цветы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рисовать цветы</dc:title>
  <dc:creator>Teacher</dc:creator>
  <cp:lastModifiedBy>Teacher</cp:lastModifiedBy>
  <cp:revision>10</cp:revision>
  <dcterms:created xsi:type="dcterms:W3CDTF">2013-11-26T08:40:00Z</dcterms:created>
  <dcterms:modified xsi:type="dcterms:W3CDTF">2015-09-14T10:50:40Z</dcterms:modified>
</cp:coreProperties>
</file>