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Как рисовать цветы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Презентацию подготовила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учитель начальных классов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ГБОУ СОШ № 364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Фрунзенского района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Лежнина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Ирина Анатольевна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 descr="C:\Users\Teacher\Desktop\цветы\risovanie_roza2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85728"/>
            <a:ext cx="4804745" cy="61436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Teacher\Desktop\цветы\risovanie_roza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285728"/>
            <a:ext cx="4725840" cy="59293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Teacher\Desktop\цветы\risovanie_tulpan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81138" y="-52388"/>
            <a:ext cx="6181725" cy="6962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Teacher\Desktop\цветы\risovanie_vasilek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24100" y="-23813"/>
            <a:ext cx="4495800" cy="69056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Teacher\Desktop\цветы\risovanie_vasilek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0"/>
            <a:ext cx="5572139" cy="6575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eacher\Desktop\цветы\risovanie_cveto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3438" y="523875"/>
            <a:ext cx="7477125" cy="5810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Teacher\Desktop\цветы\risovanie_cvetok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25" y="1271588"/>
            <a:ext cx="7143750" cy="4314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Teacher\Desktop\цветы\risovanie_kolokolchi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00013"/>
            <a:ext cx="7162800" cy="6657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Teacher\Desktop\цветы\risovanie_narciss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66900" y="166688"/>
            <a:ext cx="5410200" cy="6524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Teacher\Desktop\цветы\risovanie_oduvanchi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43163" y="500063"/>
            <a:ext cx="4257675" cy="5857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Teacher\Desktop\цветы\risovanie_mak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62063" y="233363"/>
            <a:ext cx="6619875" cy="6391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Teacher\Desktop\цветы\risovanie_podsnegnj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43113" y="914400"/>
            <a:ext cx="5057775" cy="502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Teacher\Desktop\цветы\risovanie_romashk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47925" y="-109538"/>
            <a:ext cx="4248150" cy="70770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17</Words>
  <PresentationFormat>Экран (4:3)</PresentationFormat>
  <Paragraphs>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Как рисовать цветы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рисовать цветы</dc:title>
  <dc:creator>Teacher</dc:creator>
  <cp:lastModifiedBy>Teacher</cp:lastModifiedBy>
  <cp:revision>10</cp:revision>
  <dcterms:created xsi:type="dcterms:W3CDTF">2013-11-26T08:40:00Z</dcterms:created>
  <dcterms:modified xsi:type="dcterms:W3CDTF">2015-09-14T10:50:40Z</dcterms:modified>
</cp:coreProperties>
</file>