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Задача на движение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92919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4 класс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</a:rPr>
              <a:t>Якупова</a:t>
            </a:r>
            <a:r>
              <a:rPr lang="ru-RU" sz="1800" dirty="0" smtClean="0">
                <a:solidFill>
                  <a:schemeClr val="tx1"/>
                </a:solidFill>
              </a:rPr>
              <a:t> Л.А.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428868"/>
            <a:ext cx="77778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Из двух городов одновременно на встречу друг  другу выехали</a:t>
            </a:r>
          </a:p>
          <a:p>
            <a:r>
              <a:rPr lang="ru-RU" sz="2000" dirty="0" smtClean="0"/>
              <a:t>два автомобиля. Расстояние между ними было 995 км. Через 5 часов</a:t>
            </a:r>
          </a:p>
          <a:p>
            <a:r>
              <a:rPr lang="ru-RU" sz="2000" dirty="0" smtClean="0"/>
              <a:t>Автомобили встретились. Известно, что один двигался со скоростью </a:t>
            </a:r>
          </a:p>
          <a:p>
            <a:r>
              <a:rPr lang="ru-RU" sz="2000" dirty="0" smtClean="0"/>
              <a:t>105 км/час. Какова скорость второго автомобиля?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вырезанным углом 6"/>
          <p:cNvSpPr/>
          <p:nvPr/>
        </p:nvSpPr>
        <p:spPr>
          <a:xfrm>
            <a:off x="142844" y="3786190"/>
            <a:ext cx="928694" cy="35719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flipH="1">
            <a:off x="8001024" y="3786190"/>
            <a:ext cx="928694" cy="357190"/>
          </a:xfrm>
          <a:prstGeom prst="snip1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282" y="4214818"/>
            <a:ext cx="8643998" cy="1588"/>
          </a:xfrm>
          <a:prstGeom prst="line">
            <a:avLst/>
          </a:prstGeom>
          <a:ln w="730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85828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4179091" y="35727"/>
            <a:ext cx="785818" cy="9144000"/>
          </a:xfrm>
          <a:prstGeom prst="rightBrace">
            <a:avLst>
              <a:gd name="adj1" fmla="val 8333"/>
              <a:gd name="adj2" fmla="val 49677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072074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995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285728"/>
            <a:ext cx="135732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4572000" y="64291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750595" y="892951"/>
            <a:ext cx="214314" cy="1428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29124" y="928670"/>
            <a:ext cx="6238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ч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857496"/>
            <a:ext cx="21691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105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2857496"/>
            <a:ext cx="1627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44149 0.0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31545 0.0060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 animBg="1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вырезанным углом 6"/>
          <p:cNvSpPr/>
          <p:nvPr/>
        </p:nvSpPr>
        <p:spPr>
          <a:xfrm>
            <a:off x="4143372" y="3857628"/>
            <a:ext cx="928694" cy="35719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flipH="1">
            <a:off x="5072066" y="3857628"/>
            <a:ext cx="928694" cy="357190"/>
          </a:xfrm>
          <a:prstGeom prst="snip1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282" y="4214818"/>
            <a:ext cx="8643998" cy="1588"/>
          </a:xfrm>
          <a:prstGeom prst="line">
            <a:avLst/>
          </a:prstGeom>
          <a:ln w="730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85828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4179091" y="35727"/>
            <a:ext cx="785818" cy="9144000"/>
          </a:xfrm>
          <a:prstGeom prst="rightBrace">
            <a:avLst>
              <a:gd name="adj1" fmla="val 8333"/>
              <a:gd name="adj2" fmla="val 49677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072074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995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285728"/>
            <a:ext cx="135732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4572000" y="64291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750595" y="892951"/>
            <a:ext cx="214314" cy="1428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29124" y="928670"/>
            <a:ext cx="6238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ч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2857496"/>
            <a:ext cx="21691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105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2857496"/>
            <a:ext cx="1627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488" y="27146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43108" y="185736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571480"/>
            <a:ext cx="692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1868" y="1428736"/>
            <a:ext cx="273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 525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71934" y="1428736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989 -0.1787 " pathEditMode="relative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9548 0.128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0371 L -0.23281 0.413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3" grpId="0" animBg="1"/>
      <p:bldP spid="24" grpId="0"/>
      <p:bldP spid="24" grpId="1"/>
      <p:bldP spid="28" grpId="0"/>
      <p:bldP spid="29" grpId="0"/>
      <p:bldP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вырезанным углом 6"/>
          <p:cNvSpPr/>
          <p:nvPr/>
        </p:nvSpPr>
        <p:spPr>
          <a:xfrm>
            <a:off x="4286248" y="3857628"/>
            <a:ext cx="928694" cy="35719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flipH="1">
            <a:off x="5214942" y="3857628"/>
            <a:ext cx="928694" cy="357190"/>
          </a:xfrm>
          <a:prstGeom prst="snip1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282" y="4214818"/>
            <a:ext cx="8643998" cy="1588"/>
          </a:xfrm>
          <a:prstGeom prst="line">
            <a:avLst/>
          </a:prstGeom>
          <a:ln w="730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85828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4179091" y="35727"/>
            <a:ext cx="785818" cy="9144000"/>
          </a:xfrm>
          <a:prstGeom prst="rightBrace">
            <a:avLst>
              <a:gd name="adj1" fmla="val 8333"/>
              <a:gd name="adj2" fmla="val 49677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072074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995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285728"/>
            <a:ext cx="135732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4572000" y="64291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750595" y="892951"/>
            <a:ext cx="214314" cy="1428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29124" y="928670"/>
            <a:ext cx="6238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ч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2857496"/>
            <a:ext cx="1627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728" y="4429132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500063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995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1571612"/>
            <a:ext cx="396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728" y="4429132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43306" y="1571612"/>
            <a:ext cx="273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 470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43372" y="1571612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470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073 -0.48287 " pathEditMode="relative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0.01806 L 0.11076 -0.4020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.40949 " pathEditMode="relative" ptsTypes="A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2" grpId="0"/>
      <p:bldP spid="32" grpId="1"/>
      <p:bldP spid="33" grpId="0"/>
      <p:bldP spid="34" grpId="0"/>
      <p:bldP spid="3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одним вырезанным углом 6"/>
          <p:cNvSpPr/>
          <p:nvPr/>
        </p:nvSpPr>
        <p:spPr>
          <a:xfrm>
            <a:off x="4786314" y="3857628"/>
            <a:ext cx="928694" cy="35719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flipH="1">
            <a:off x="5715008" y="3857628"/>
            <a:ext cx="928694" cy="357190"/>
          </a:xfrm>
          <a:prstGeom prst="snip1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282" y="4214818"/>
            <a:ext cx="8643998" cy="1588"/>
          </a:xfrm>
          <a:prstGeom prst="line">
            <a:avLst/>
          </a:prstGeom>
          <a:ln w="730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858280" y="4071942"/>
            <a:ext cx="285720" cy="28575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4179091" y="35727"/>
            <a:ext cx="785818" cy="9144000"/>
          </a:xfrm>
          <a:prstGeom prst="rightBrace">
            <a:avLst>
              <a:gd name="adj1" fmla="val 8333"/>
              <a:gd name="adj2" fmla="val 49677"/>
            </a:avLst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14744" y="5072074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995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071934" y="285728"/>
            <a:ext cx="135732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4572000" y="642918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750595" y="892951"/>
            <a:ext cx="214314" cy="1428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29124" y="928670"/>
            <a:ext cx="6238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 ч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2857496"/>
            <a:ext cx="16273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 км/ч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728" y="4429132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525 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4429132"/>
            <a:ext cx="2074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470км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4429132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470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71670" y="1571612"/>
            <a:ext cx="375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50004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643306" y="1571612"/>
            <a:ext cx="3018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 94 км/ч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62222 -0.40949 " pathEditMode="relative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107 0.1574 " pathEditMode="relative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3" grpId="0"/>
      <p:bldP spid="24" grpId="0"/>
      <p:bldP spid="24" grpId="1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105</Words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Задача на движение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2015-09-19T11:00:57Z</dcterms:modified>
</cp:coreProperties>
</file>