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82" r:id="rId3"/>
    <p:sldId id="288" r:id="rId4"/>
    <p:sldId id="289" r:id="rId5"/>
    <p:sldId id="28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3333CC"/>
                </a:solidFill>
              </a:rPr>
              <a:t>Welcome to</a:t>
            </a:r>
            <a:br>
              <a:rPr lang="en-US" sz="8000" b="1" dirty="0" smtClean="0">
                <a:solidFill>
                  <a:srgbClr val="3333CC"/>
                </a:solidFill>
              </a:rPr>
            </a:br>
            <a:r>
              <a:rPr lang="en-US" sz="8000" b="1" dirty="0" smtClean="0">
                <a:solidFill>
                  <a:srgbClr val="3333CC"/>
                </a:solidFill>
              </a:rPr>
              <a:t>Saint-Petersburg</a:t>
            </a:r>
            <a:r>
              <a:rPr lang="en-US" sz="8000" b="1" smtClean="0">
                <a:solidFill>
                  <a:srgbClr val="3333CC"/>
                </a:solidFill>
              </a:rPr>
              <a:t/>
            </a:r>
            <a:br>
              <a:rPr lang="en-US" sz="8000" b="1" smtClean="0">
                <a:solidFill>
                  <a:srgbClr val="3333CC"/>
                </a:solidFill>
              </a:rPr>
            </a:br>
            <a:r>
              <a:rPr lang="en-US" sz="8000" b="1" smtClean="0">
                <a:solidFill>
                  <a:srgbClr val="3333CC"/>
                </a:solidFill>
              </a:rPr>
              <a:t>answers</a:t>
            </a:r>
            <a:endParaRPr lang="ru-RU" sz="8000" b="1" dirty="0">
              <a:solidFill>
                <a:srgbClr val="3333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Unscramble the words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572428" cy="5214974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house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onument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athedral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heatre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ircus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museum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olumn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arden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hurch                             </a:t>
            </a:r>
          </a:p>
          <a:p>
            <a:pPr marL="514350" indent="-514350" algn="l"/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7156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Match the words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929618" cy="4357718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Rostral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column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Russian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museum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Isaak’s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cathedral</a:t>
            </a:r>
          </a:p>
          <a:p>
            <a:pPr algn="l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Monument to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Pushkin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Peter and Paul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fortress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Summer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garden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Television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tower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sentences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358246" cy="4714908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 live 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St.Petersburg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 like going to the Hermitage.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museum is the Russian Museum.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Rostral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columns are very tall.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Admiralty is taller than the Hermitage.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86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Welcome to Saint-Petersburg answers</vt:lpstr>
      <vt:lpstr>Unscramble the words</vt:lpstr>
      <vt:lpstr>Match the words</vt:lpstr>
      <vt:lpstr>Презентация PowerPoint</vt:lpstr>
      <vt:lpstr>Make sentences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Karina</dc:creator>
  <cp:lastModifiedBy>Admin</cp:lastModifiedBy>
  <cp:revision>27</cp:revision>
  <dcterms:created xsi:type="dcterms:W3CDTF">2011-05-18T12:45:05Z</dcterms:created>
  <dcterms:modified xsi:type="dcterms:W3CDTF">2015-09-19T21:29:01Z</dcterms:modified>
</cp:coreProperties>
</file>