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66"/>
    <a:srgbClr val="FFFFCC"/>
    <a:srgbClr val="FF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7" autoAdjust="0"/>
    <p:restoredTop sz="94660"/>
  </p:normalViewPr>
  <p:slideViewPr>
    <p:cSldViewPr>
      <p:cViewPr varScale="1">
        <p:scale>
          <a:sx n="61" d="100"/>
          <a:sy n="61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288B6-96AD-4B87-8B86-F097D8FF0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07653-627B-463F-9B35-8FCFB7D8D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58C62-AB4C-48B3-B758-D9BCB2851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06E9A-7835-43C6-A582-4EC1660F4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23F59-3E31-4BD0-9CE7-48D962C35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BFEB7-A62E-4681-8520-F64298033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0CC1-7B0D-4358-BAE0-2946961CA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1C8F4-B60D-4382-A15C-DEA37AE9D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7AB7A-85CB-4F75-98D5-B3EBA5FDD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708C-4164-4C52-8FE1-58E8332D0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44EBD-5D31-4FF2-A185-4FC5DC625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2018-5E74-4540-BF41-C256F2E9A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4DE9D-8B31-4284-A599-C903FC6FD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F0EAA7F-F5F3-4D15-AE8A-CFD18BC43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ooclub.ru/cats/porody/176.s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539750" y="1052513"/>
            <a:ext cx="8247092" cy="26622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Природа в 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опасности</a:t>
            </a:r>
          </a:p>
          <a:p>
            <a:pPr algn="ctr"/>
            <a:endParaRPr lang="ru-RU" sz="2000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Урок  окружающего мира,</a:t>
            </a:r>
          </a:p>
          <a:p>
            <a:pPr algn="ctr"/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 класс </a:t>
            </a:r>
          </a:p>
          <a:p>
            <a:pPr algn="ctr"/>
            <a:r>
              <a:rPr lang="ru-RU" sz="2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УМК  «Школа России»</a:t>
            </a:r>
          </a:p>
          <a:p>
            <a:pPr algn="ctr"/>
            <a:endParaRPr lang="ru-RU" sz="20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286116" y="5143512"/>
            <a:ext cx="5643602" cy="15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Автор : </a:t>
            </a:r>
            <a:r>
              <a:rPr lang="ru-RU" sz="1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</a:t>
            </a:r>
            <a:r>
              <a:rPr lang="ru-RU" sz="1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арфоломеева Ирина Викторовна</a:t>
            </a:r>
          </a:p>
          <a:p>
            <a:pPr algn="ctr"/>
            <a:r>
              <a:rPr lang="ru-RU" sz="1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Учитель начальных классов</a:t>
            </a:r>
          </a:p>
          <a:p>
            <a:pPr algn="ctr"/>
            <a:r>
              <a:rPr lang="ru-RU" sz="1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МБОУ </a:t>
            </a:r>
            <a:r>
              <a:rPr lang="ru-RU" sz="14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Луговская</a:t>
            </a:r>
            <a:r>
              <a:rPr lang="ru-RU" sz="1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СОШ</a:t>
            </a:r>
          </a:p>
          <a:p>
            <a:pPr algn="ctr"/>
            <a:r>
              <a:rPr lang="ru-RU" sz="1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г. Калининград</a:t>
            </a:r>
          </a:p>
          <a:p>
            <a:pPr algn="ctr"/>
            <a:endParaRPr lang="ru-RU" sz="1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3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88913"/>
            <a:ext cx="4537075" cy="3024187"/>
          </a:xfrm>
          <a:noFill/>
        </p:spPr>
      </p:pic>
      <p:pic>
        <p:nvPicPr>
          <p:cNvPr id="16394" name="Picture 10" descr="08R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16013" y="3500438"/>
            <a:ext cx="2162175" cy="3194050"/>
          </a:xfrm>
          <a:noFill/>
        </p:spPr>
      </p:pic>
      <p:pic>
        <p:nvPicPr>
          <p:cNvPr id="16395" name="Picture 11" descr="2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87900" y="3284538"/>
            <a:ext cx="4110038" cy="3287712"/>
          </a:xfrm>
          <a:noFill/>
        </p:spPr>
      </p:pic>
      <p:pic>
        <p:nvPicPr>
          <p:cNvPr id="16396" name="Picture 12" descr="110-10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219700" y="404813"/>
            <a:ext cx="3421063" cy="2566987"/>
          </a:xfr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8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8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8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4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7632700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4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Национальные парки- это природные музеи </a:t>
            </a:r>
          </a:p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под открытым небом.</a:t>
            </a:r>
          </a:p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Здесь проводятся экскурсии.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9" name="Picture 27" descr="MESHER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260350"/>
            <a:ext cx="4159250" cy="3343275"/>
          </a:xfrm>
          <a:noFill/>
        </p:spPr>
      </p:pic>
      <p:pic>
        <p:nvPicPr>
          <p:cNvPr id="18452" name="Picture 20" descr="маленький водопад спускается в озер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3141663"/>
            <a:ext cx="4752975" cy="3529012"/>
          </a:xfrm>
          <a:noFill/>
        </p:spPr>
      </p:pic>
      <p:sp>
        <p:nvSpPr>
          <p:cNvPr id="18460" name="WordArt 28"/>
          <p:cNvSpPr>
            <a:spLocks noChangeArrowheads="1" noChangeShapeType="1" noTextEdit="1"/>
          </p:cNvSpPr>
          <p:nvPr/>
        </p:nvSpPr>
        <p:spPr bwMode="auto">
          <a:xfrm>
            <a:off x="179388" y="620713"/>
            <a:ext cx="424815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Природа перерабатывает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пластиковый </a:t>
            </a: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стакан - 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 100 лет.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Телефонную карту </a:t>
            </a: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- за 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1000лет. </a:t>
            </a:r>
          </a:p>
        </p:txBody>
      </p:sp>
      <p:sp>
        <p:nvSpPr>
          <p:cNvPr id="18461" name="WordArt 29"/>
          <p:cNvSpPr>
            <a:spLocks noChangeArrowheads="1" noChangeShapeType="1" noTextEdit="1"/>
          </p:cNvSpPr>
          <p:nvPr/>
        </p:nvSpPr>
        <p:spPr bwMode="auto">
          <a:xfrm>
            <a:off x="5435600" y="4724400"/>
            <a:ext cx="3395663" cy="957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Стеклянную бутылку </a:t>
            </a:r>
          </a:p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 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4000 лет.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0" grpId="0" animBg="1"/>
      <p:bldP spid="184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857224" y="981075"/>
            <a:ext cx="7854976" cy="373380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66"/>
                    </a:gs>
                    <a:gs pos="50000">
                      <a:srgbClr val="FF0000"/>
                    </a:gs>
                    <a:gs pos="100000">
                      <a:srgbClr val="660066"/>
                    </a:gs>
                  </a:gsLst>
                  <a:lin ang="5400000" scaled="1"/>
                </a:gradFill>
                <a:latin typeface="Arial"/>
                <a:cs typeface="Arial"/>
              </a:rPr>
              <a:t>Берегите природу!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642910" y="357166"/>
            <a:ext cx="7889902" cy="36433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66"/>
                  </a:gs>
                  <a:gs pos="50000">
                    <a:srgbClr val="FF0000"/>
                  </a:gs>
                  <a:gs pos="100000">
                    <a:srgbClr val="660066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714356"/>
            <a:ext cx="800105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Список  используемых источников: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Энциклопедия юных сурков /Под ред. проф. И.Н.Петровского. – М.:        Просвещение, 2009.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Учебник «Мир вокруг нас»/ А.А. Плешаков.-«ВАКО» Москва 2008г.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sz="1600" dirty="0" smtClean="0">
                <a:solidFill>
                  <a:srgbClr val="000066"/>
                </a:solidFill>
                <a:hlinkClick r:id="rId2"/>
              </a:rPr>
              <a:t>http://www.zooclub.ru/cats/porody/176.shtml</a:t>
            </a:r>
            <a:endParaRPr lang="ru-RU" sz="1600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dirty="0" smtClean="0">
                <a:solidFill>
                  <a:srgbClr val="000066"/>
                </a:solidFill>
              </a:rPr>
              <a:t>http://www.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fotozveri.ru/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http://www.wildnet.ru/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chemeClr val="fol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pPr eaLnBrk="1" hangingPunct="1"/>
            <a:r>
              <a:rPr lang="ru-RU" i="1" dirty="0" smtClean="0"/>
              <a:t>Цели урока: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643051"/>
            <a:ext cx="7715304" cy="4071966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dirty="0" smtClean="0"/>
              <a:t>Познакомить детей с терминами. «Экология»,«Экологическая безопасность»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dirty="0" smtClean="0"/>
              <a:t>Выполнять правила экологической    безопасности.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dirty="0" smtClean="0"/>
              <a:t>Воспитывать бережное отношение к окружающей природе.</a:t>
            </a:r>
          </a:p>
          <a:p>
            <a:pPr marL="609600" indent="-609600"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76563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6600"/>
                                  </p:stCondLst>
                                  <p:iterate type="lt">
                                    <p:tmPct val="80319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9900"/>
                                  </p:stCondLst>
                                  <p:iterate type="lt">
                                    <p:tmPct val="68478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8601075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Мир ослепительно переливается.</a:t>
            </a:r>
          </a:p>
          <a:p>
            <a:pPr algn="ctr"/>
            <a:r>
              <a:rPr lang="ru-RU" sz="44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 как важно,чтобы это продолжалось вечно!</a:t>
            </a:r>
          </a:p>
          <a:p>
            <a:pPr algn="ctr"/>
            <a:endParaRPr lang="ru-RU" sz="4400" i="1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755650" y="1052513"/>
            <a:ext cx="7523163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Загрязняют природу не только заводы,</a:t>
            </a:r>
          </a:p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фабрики, фермы</a:t>
            </a:r>
            <a:r>
              <a:rPr lang="ru-RU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, машины</a:t>
            </a:r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, </a:t>
            </a:r>
          </a:p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но возможно вы сами!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041067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333375"/>
            <a:ext cx="3279775" cy="2185988"/>
          </a:xfrm>
          <a:noFill/>
        </p:spPr>
      </p:pic>
      <p:pic>
        <p:nvPicPr>
          <p:cNvPr id="7176" name="Picture 8" descr="53-10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333375"/>
            <a:ext cx="3744912" cy="2808288"/>
          </a:xfrm>
          <a:noFill/>
        </p:spPr>
      </p:pic>
      <p:pic>
        <p:nvPicPr>
          <p:cNvPr id="7177" name="Picture 9" descr="73-10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8313" y="3068638"/>
            <a:ext cx="3527425" cy="2646362"/>
          </a:xfrm>
          <a:noFill/>
        </p:spPr>
      </p:pic>
      <p:sp>
        <p:nvSpPr>
          <p:cNvPr id="7183" name="WordArt 15"/>
          <p:cNvSpPr>
            <a:spLocks noChangeArrowheads="1" noChangeShapeType="1" noTextEdit="1"/>
          </p:cNvSpPr>
          <p:nvPr/>
        </p:nvSpPr>
        <p:spPr bwMode="auto">
          <a:xfrm>
            <a:off x="539750" y="5805488"/>
            <a:ext cx="8478838" cy="854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Мы получаем тепло и свет,</a:t>
            </a:r>
          </a:p>
          <a:p>
            <a:pPr algn="ctr"/>
            <a:r>
              <a:rPr lang="ru-RU" sz="40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но при этом губим тысячи животных и растений!</a:t>
            </a:r>
          </a:p>
        </p:txBody>
      </p:sp>
      <p:pic>
        <p:nvPicPr>
          <p:cNvPr id="7187" name="Picture 19" descr="Барвинок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286380" y="3429000"/>
            <a:ext cx="2951644" cy="2214578"/>
          </a:xfr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4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068638"/>
            <a:ext cx="610076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7991475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Примерно 250 лет назад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один путешественник обнаружил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в море, у восточных берегов России,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огромных животных-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Морских коров.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9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1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90" accel="100000" fill="hold">
                                          <p:stCondLst>
                                            <p:cond delay="171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781300"/>
            <a:ext cx="64801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68313" y="620713"/>
            <a:ext cx="8351837" cy="207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Северной Америке жили необыкновенные голуби.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Они перелетали огромными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стаями с одного места на другое.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Их назвали странствующими голубями.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3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0" accel="100000" fill="hold">
                                          <p:stCondLst>
                                            <p:cond delay="15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8064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500438"/>
            <a:ext cx="799306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632700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Заповедники- это участки земли,</a:t>
            </a:r>
          </a:p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где вся природа находится </a:t>
            </a:r>
          </a:p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под строгой охраной.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246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Презентация PowerPoint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123</cp:lastModifiedBy>
  <cp:revision>8</cp:revision>
  <dcterms:created xsi:type="dcterms:W3CDTF">2008-02-03T17:08:35Z</dcterms:created>
  <dcterms:modified xsi:type="dcterms:W3CDTF">2015-04-01T19:22:35Z</dcterms:modified>
</cp:coreProperties>
</file>