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271C-C5C0-4320-8E0F-85D9AD14372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C343-21B6-4BF0-BDDC-65DF3A1B4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6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271C-C5C0-4320-8E0F-85D9AD14372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C343-21B6-4BF0-BDDC-65DF3A1B4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9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2926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0926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88299"/>
      </p:ext>
    </p:extLst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81757"/>
      </p:ext>
    </p:extLst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7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5039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1851"/>
      </p:ext>
    </p:extLst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15779"/>
      </p:ext>
    </p:extLst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8164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6093"/>
      </p:ext>
    </p:extLst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1881"/>
      </p:ext>
    </p:extLst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5918"/>
      </p:ext>
    </p:extLst>
  </p:cSld>
  <p:clrMapOvr>
    <a:masterClrMapping/>
  </p:clrMapOvr>
  <p:transition spd="slow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76878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1681"/>
      </p:ext>
    </p:extLst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</cp:revision>
  <dcterms:created xsi:type="dcterms:W3CDTF">2015-09-21T07:17:39Z</dcterms:created>
  <dcterms:modified xsi:type="dcterms:W3CDTF">2015-09-21T07:17:39Z</dcterms:modified>
</cp:coreProperties>
</file>