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3D8C9CD-3D4F-412B-8A0D-03EB93ED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649-0616-4E64-B504-C2CA8A6A2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36CF-9E38-487B-856B-DD11862E1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1988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09C771-2851-4E9B-A42C-A2D3BEF4C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565D-6889-4E0D-B718-D4AB10362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808F31-2983-4EB4-96F5-5758AFA496A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8732B9-4244-4485-A002-6A7A04FA4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051FF7-871B-4FCB-BBC3-3338A8BAA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7496-B0D0-4971-962C-1E2EBC68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D1ECF33-1CF0-4B75-AF15-89C1C9BB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EC8A9E-7239-4719-B44E-55AD7B24D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609E9B-3918-493E-A91F-715E3DF9C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9B0DA44-FF59-4F43-BAA8-45FB47A9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christmas\Christmas%20Carols%20-%20Jingle%20Bells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christmas\&#4326;%20&#1053;&#1086;&#1074;&#1086;&#1075;&#1086;&#1076;&#1085;&#1080;&#1077;%20&#1087;&#1077;&#1089;&#1085;&#1080;&#4326;%20-%20We%20Wish%20You%20A%20Merry%20Christmas!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086600" cy="103505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Что такое Рождество?</a:t>
            </a:r>
          </a:p>
        </p:txBody>
      </p:sp>
      <p:pic>
        <p:nvPicPr>
          <p:cNvPr id="7" name="Рисунок 6" descr="sm_users_img-142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920880" cy="547235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 day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santa-sleigh_178099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8280920" cy="518457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maswreathj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3064" y="-324798"/>
            <a:ext cx="9577064" cy="7182798"/>
          </a:xfrm>
          <a:prstGeom prst="rect">
            <a:avLst/>
          </a:prstGeom>
        </p:spPr>
      </p:pic>
      <p:pic>
        <p:nvPicPr>
          <p:cNvPr id="9" name="Christmas Carols - Jingle 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 tree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christ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10443"/>
            <a:ext cx="7317308" cy="6047557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8864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Mistletoe (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омела)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0_920bc_4f56c0b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23210"/>
            <a:ext cx="6552727" cy="583479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Santa Claus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santa-klaus-na-noviy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69976"/>
            <a:ext cx="8682036" cy="578802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4355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Christmas gifts </a:t>
            </a:r>
            <a:endParaRPr lang="ru-RU" sz="4800" b="1" dirty="0"/>
          </a:p>
        </p:txBody>
      </p:sp>
      <p:pic>
        <p:nvPicPr>
          <p:cNvPr id="3" name="Рисунок 2" descr="Christmas-Gifts-04wallpapers-7679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430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06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 cards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christmas_ca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704856" cy="545760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 Carols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christmas-carol-prev1321726863b3R1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4032448" cy="3225958"/>
          </a:xfrm>
          <a:prstGeom prst="rect">
            <a:avLst/>
          </a:prstGeom>
        </p:spPr>
      </p:pic>
      <p:pic>
        <p:nvPicPr>
          <p:cNvPr id="4" name="Рисунок 3" descr="christmas-car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149080"/>
            <a:ext cx="4608576" cy="2386584"/>
          </a:xfrm>
          <a:prstGeom prst="rect">
            <a:avLst/>
          </a:prstGeom>
        </p:spPr>
      </p:pic>
      <p:pic>
        <p:nvPicPr>
          <p:cNvPr id="5" name="Рисунок 4" descr="ChristmasCarolingDisn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24743"/>
            <a:ext cx="3600400" cy="3002409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6976" y="3933056"/>
            <a:ext cx="2924944" cy="2924944"/>
          </a:xfrm>
          <a:prstGeom prst="rect">
            <a:avLst/>
          </a:prstGeom>
        </p:spPr>
      </p:pic>
      <p:pic>
        <p:nvPicPr>
          <p:cNvPr id="7" name="ღ Новогодние песниღ - We Wish You A Merry Christmas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308304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 food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6b8721053b04aa74d7da0e3075d6aa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5930" y="0"/>
            <a:ext cx="2908070" cy="2146156"/>
          </a:xfrm>
          <a:prstGeom prst="rect">
            <a:avLst/>
          </a:prstGeom>
        </p:spPr>
      </p:pic>
      <p:pic>
        <p:nvPicPr>
          <p:cNvPr id="4" name="Рисунок 3" descr="christmas-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 eve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Christmas_Eve_Night_Wallpaper_n746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163671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237</TotalTime>
  <Words>24</Words>
  <Application>Microsoft Office PowerPoint</Application>
  <PresentationFormat>Экран (4:3)</PresentationFormat>
  <Paragraphs>10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Wingdings</vt:lpstr>
      <vt:lpstr>굴림</vt:lpstr>
      <vt:lpstr>Яркая</vt:lpstr>
      <vt:lpstr>Что такое Рождество?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MediaCentr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Рождество?</dc:title>
  <dc:creator>Face_off</dc:creator>
  <cp:lastModifiedBy>Афанасьева</cp:lastModifiedBy>
  <cp:revision>13</cp:revision>
  <dcterms:created xsi:type="dcterms:W3CDTF">2007-12-16T13:25:38Z</dcterms:created>
  <dcterms:modified xsi:type="dcterms:W3CDTF">2012-12-20T16:13:52Z</dcterms:modified>
</cp:coreProperties>
</file>