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72" r:id="rId4"/>
    <p:sldId id="274" r:id="rId5"/>
    <p:sldId id="257" r:id="rId6"/>
    <p:sldId id="266" r:id="rId7"/>
    <p:sldId id="262" r:id="rId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ECE9-3153-46F2-B6A4-CDBC50026C1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186F-0D9F-4F5D-9D53-B7480FB9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3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ECE9-3153-46F2-B6A4-CDBC50026C1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186F-0D9F-4F5D-9D53-B7480FB9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8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ECE9-3153-46F2-B6A4-CDBC50026C1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186F-0D9F-4F5D-9D53-B7480FB9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ECE9-3153-46F2-B6A4-CDBC50026C1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186F-0D9F-4F5D-9D53-B7480FB9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1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ECE9-3153-46F2-B6A4-CDBC50026C1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186F-0D9F-4F5D-9D53-B7480FB9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2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ECE9-3153-46F2-B6A4-CDBC50026C1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186F-0D9F-4F5D-9D53-B7480FB9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0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ECE9-3153-46F2-B6A4-CDBC50026C1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186F-0D9F-4F5D-9D53-B7480FB9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7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ECE9-3153-46F2-B6A4-CDBC50026C1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186F-0D9F-4F5D-9D53-B7480FB9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4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ECE9-3153-46F2-B6A4-CDBC50026C1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186F-0D9F-4F5D-9D53-B7480FB9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89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ECE9-3153-46F2-B6A4-CDBC50026C1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186F-0D9F-4F5D-9D53-B7480FB9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4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ECE9-3153-46F2-B6A4-CDBC50026C1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5186F-0D9F-4F5D-9D53-B7480FB9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BECE9-3153-46F2-B6A4-CDBC50026C1D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5186F-0D9F-4F5D-9D53-B7480FB9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8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" y="1574558"/>
            <a:ext cx="9144000" cy="52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11307"/>
            <a:ext cx="56166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 у к в а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54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406">
        <p:split orient="vert"/>
      </p:transition>
    </mc:Choice>
    <mc:Fallback>
      <p:transition spd="slow" advTm="540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307"/>
            <a:ext cx="89644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Первая Буква в алфавите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D:\никита 1 класс\для презентации буква а\Русский-алфавит-4-табл.-+-224-к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44824"/>
            <a:ext cx="4104456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47218"/>
      </p:ext>
    </p:extLst>
  </p:cSld>
  <p:clrMapOvr>
    <a:masterClrMapping/>
  </p:clrMapOvr>
  <p:transition spd="slow" advTm="6719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1771" y="32919"/>
            <a:ext cx="6213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писать букву -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D:\никита 1 класс\для презентации буква а\Letter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6248"/>
            <a:ext cx="8853363" cy="571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2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568">
        <p:circle/>
      </p:transition>
    </mc:Choice>
    <mc:Fallback>
      <p:transition spd="slow" advTm="556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defaul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062"/>
            <a:ext cx="9144000" cy="5214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62917" y="32919"/>
            <a:ext cx="69313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Замечательные слова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буквой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658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0478">
        <p14:vortex dir="r"/>
      </p:transition>
    </mc:Choice>
    <mc:Fallback>
      <p:transition spd="slow" advTm="104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88053" y="32919"/>
            <a:ext cx="54811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Сказочные герои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букву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 descr="13512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2829114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48669" y="39306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лладин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6014281_cvet_aibolit_zelbf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74" y="1746596"/>
            <a:ext cx="208823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03848" y="52749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йболит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никита 1 класс\для презентации буква а\Artem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4" y="4773000"/>
            <a:ext cx="14763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3937" y="632940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ртемон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06" y="4115286"/>
            <a:ext cx="1884363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08304" y="600624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лиса из страны чудес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04857"/>
            <a:ext cx="196373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32889" y="39306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ссоль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2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9630">
        <p14:honeycomb/>
      </p:transition>
    </mc:Choice>
    <mc:Fallback>
      <p:transition spd="slow" advTm="96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" y="2492897"/>
            <a:ext cx="4412974" cy="438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img13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2492898"/>
            <a:ext cx="4716016" cy="43817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9513" y="183964"/>
            <a:ext cx="896448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Азбука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 книга для изучения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алфавита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591217"/>
      </p:ext>
    </p:extLst>
  </p:cSld>
  <p:clrMapOvr>
    <a:masterClrMapping/>
  </p:clrMapOvr>
  <p:transition spd="slow" advTm="10327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94267295_1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75" y="0"/>
            <a:ext cx="4670425" cy="688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А-копия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639"/>
            <a:ext cx="4473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44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3405">
        <p14:flip dir="r"/>
      </p:transition>
    </mc:Choice>
    <mc:Fallback>
      <p:transition spd="slow" advTm="134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40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2015-09-20T09:57:56Z</dcterms:created>
  <dcterms:modified xsi:type="dcterms:W3CDTF">2015-09-20T10:26:46Z</dcterms:modified>
</cp:coreProperties>
</file>