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F5DE5-6539-45B8-9860-F1A664F5DFE7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DC387-8092-4658-A939-D25CA6B82A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DC387-8092-4658-A939-D25CA6B82A89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8481-A7DC-4B64-ADC2-1C6EB572D969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A4DA-BF27-4802-AD0A-8B63AA59A8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15370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57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мятка для родителей первоклассников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564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2015-09-16T16:46:45Z</dcterms:created>
  <dcterms:modified xsi:type="dcterms:W3CDTF">2015-09-16T17:05:00Z</dcterms:modified>
</cp:coreProperties>
</file>