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66A4-4339-46AA-9A58-B62DA985C82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AACF-D924-45E4-B36B-C2425187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ssackstan.ru/uploads/posts/2009-01/1231157916_image01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otvetin.ru/uploads/posts/2010-01/1263235704_1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g0.liveinternet.ru/images/attach/b/3/28/564/28564128_Genrih_Semiradskiy_Noch_nakanune_Ivana_Kupaluy_1880e_szh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082.radikal.ru/0906/95/5c7f8ade11be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042.radikal.ru/0906/41/eac3a49dcf1a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static.diary.ru/userdir/1/0/0/9/100956/29497171.gi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Верования древних славян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ppt4web.ru/images/15/4936/31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86927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pt4web.ru/images/115/19344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Масленица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" name="i-main-pic" descr="Картинка 249 из 113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843087"/>
            <a:ext cx="478634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96 из 754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24000"/>
            <a:ext cx="2857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pt4web.ru/images/115/19344/64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pt4web.ru/images/115/19344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Иван  Купала</a:t>
            </a: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i-main-pic" descr="Картинка 36 из 1992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6 из 1992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77072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7 из 1269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85860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pt4web.ru/images/115/19344/64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pt4web.ru/images/115/19344/64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Подведем итоги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- О чем шла речь на уроке? </a:t>
            </a:r>
          </a:p>
          <a:p>
            <a:r>
              <a:rPr lang="ru-RU" i="1" dirty="0" smtClean="0">
                <a:solidFill>
                  <a:srgbClr val="800000"/>
                </a:solidFill>
              </a:rPr>
              <a:t>( О жизни древних славян)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CC3300"/>
                </a:solidFill>
              </a:rPr>
              <a:t>- Какие племена древних славян населяли Европу? </a:t>
            </a:r>
          </a:p>
          <a:p>
            <a:r>
              <a:rPr lang="ru-RU" i="1" dirty="0" smtClean="0">
                <a:solidFill>
                  <a:srgbClr val="800000"/>
                </a:solidFill>
              </a:rPr>
              <a:t>(Восточные славяне, западные и южные славяне)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CC3300"/>
                </a:solidFill>
              </a:rPr>
              <a:t>- Где они устраивали свои жилища? </a:t>
            </a:r>
          </a:p>
          <a:p>
            <a:r>
              <a:rPr lang="ru-RU" i="1" dirty="0" smtClean="0">
                <a:solidFill>
                  <a:srgbClr val="800000"/>
                </a:solidFill>
              </a:rPr>
              <a:t>(По берегам рек, на крутых склонах холмов)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CC3300"/>
                </a:solidFill>
              </a:rPr>
              <a:t>Во что верили древние славяне? </a:t>
            </a:r>
          </a:p>
          <a:p>
            <a:r>
              <a:rPr lang="ru-RU" i="1" dirty="0" smtClean="0">
                <a:solidFill>
                  <a:srgbClr val="800000"/>
                </a:solidFill>
              </a:rPr>
              <a:t>(Они считали, что явлениями природы повелевают боги, что родной и привычный для них мир населяют фантастические существа)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753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990033"/>
                </a:solidFill>
              </a:rPr>
              <a:t>Спасибо за урок!</a:t>
            </a:r>
          </a:p>
          <a:p>
            <a:pPr algn="ctr">
              <a:buNone/>
            </a:pP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7346" name="Picture 2" descr="http://forum.materinstvo.ru/uploads/1315086425/post-44609-13152473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4762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ppt4web.ru/images/15/4936/31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86927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ЯЗЫЧЕСКИЕ СЛАВЯНСКИЕ БОГИ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3" name="Рисунок 2" descr="http://severny-krug.ru/www/image/kummiry/jari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000263" cy="51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everny-krug.ru/www/image/kummiry/perun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1785950" cy="51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verny-krug.ru/www/image/kummiry/svaro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1857388" cy="51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everny-krug.ru/www/image/kummiry/vel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340768"/>
            <a:ext cx="1927686" cy="51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pt4web.ru/images/115/19344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776864" cy="5832648"/>
          </a:xfrm>
          <a:prstGeom prst="rect">
            <a:avLst/>
          </a:prstGeom>
          <a:noFill/>
        </p:spPr>
      </p:pic>
      <p:pic>
        <p:nvPicPr>
          <p:cNvPr id="3" name="Рисунок 2" descr="http://severny-krug.ru/www/image/kummiry/perun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785950" cy="586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pt4web.ru/images/115/19344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392144" cy="5544108"/>
          </a:xfrm>
          <a:prstGeom prst="rect">
            <a:avLst/>
          </a:prstGeom>
          <a:noFill/>
        </p:spPr>
      </p:pic>
      <p:pic>
        <p:nvPicPr>
          <p:cNvPr id="4" name="Рисунок 3" descr="http://severny-krug.ru/www/image/kummiry/jari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0002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6.privet.ru/lr/090e166e202cd93263b0bd0e40c02df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severny-krug.ru/www/image/kummiry/vel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20717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Древнеславянский календарь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5" name="i-main-pic" descr="Картинка 220 из 113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184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datas/istorija/ZHizn-vostochnykh-slavjan/0016-016-Duk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7920880" cy="594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900igr.net/datas/muzyka/Narodnye-pesni/0003-003-Russkaja-muzyka-iznachalno-byla-svjazana-s-kulturoj-i-bytom-drevni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3"/>
            <a:ext cx="7776864" cy="583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Верования древних славян</vt:lpstr>
      <vt:lpstr>Слайд 2</vt:lpstr>
      <vt:lpstr>ЯЗЫЧЕСКИЕ СЛАВЯНСКИЕ БОГИ</vt:lpstr>
      <vt:lpstr>Слайд 4</vt:lpstr>
      <vt:lpstr>Слайд 5</vt:lpstr>
      <vt:lpstr>Слайд 6</vt:lpstr>
      <vt:lpstr>Древнеславянский календарь</vt:lpstr>
      <vt:lpstr>Слайд 8</vt:lpstr>
      <vt:lpstr>Слайд 9</vt:lpstr>
      <vt:lpstr>Слайд 10</vt:lpstr>
      <vt:lpstr>Масленица</vt:lpstr>
      <vt:lpstr>Слайд 12</vt:lpstr>
      <vt:lpstr>Слайд 13</vt:lpstr>
      <vt:lpstr>Иван  Купала </vt:lpstr>
      <vt:lpstr>Слайд 15</vt:lpstr>
      <vt:lpstr>Слайд 16</vt:lpstr>
      <vt:lpstr>Подведем итоги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</cp:revision>
  <dcterms:created xsi:type="dcterms:W3CDTF">2015-09-21T18:58:03Z</dcterms:created>
  <dcterms:modified xsi:type="dcterms:W3CDTF">2015-09-21T19:10:06Z</dcterms:modified>
</cp:coreProperties>
</file>