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56" r:id="rId4"/>
    <p:sldId id="264" r:id="rId5"/>
    <p:sldId id="257" r:id="rId6"/>
    <p:sldId id="258" r:id="rId7"/>
    <p:sldId id="259" r:id="rId8"/>
    <p:sldId id="260" r:id="rId9"/>
    <p:sldId id="261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21.09.2015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Андрей\Downloads\132___-100_\My_new_fons_next 100\97а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331640" y="1353835"/>
            <a:ext cx="741682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dirty="0" smtClean="0">
                <a:solidFill>
                  <a:schemeClr val="accent3">
                    <a:lumMod val="50000"/>
                  </a:schemeClr>
                </a:solidFill>
              </a:rPr>
              <a:t>Выражения с переменной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059832" y="4581128"/>
            <a:ext cx="56886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2 класс</a:t>
            </a:r>
          </a:p>
          <a:p>
            <a:pPr algn="r"/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Выполнила: Нелюбова Н.И.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38484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Андрей\Downloads\132___-100_\My_new_fons_next 100\97а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43" y="-2755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312532" y="260648"/>
            <a:ext cx="7416824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54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ru-RU" sz="4400" dirty="0" smtClean="0">
                <a:solidFill>
                  <a:schemeClr val="accent3">
                    <a:lumMod val="50000"/>
                  </a:schemeClr>
                </a:solidFill>
              </a:rPr>
              <a:t>Математический диктант</a:t>
            </a:r>
            <a:r>
              <a:rPr lang="ru-RU" sz="4400" dirty="0" smtClean="0"/>
              <a:t>.</a:t>
            </a:r>
            <a:endParaRPr lang="ru-RU" sz="4400" dirty="0"/>
          </a:p>
        </p:txBody>
      </p:sp>
      <p:sp>
        <p:nvSpPr>
          <p:cNvPr id="5" name="TextBox 4"/>
          <p:cNvSpPr txBox="1"/>
          <p:nvPr/>
        </p:nvSpPr>
        <p:spPr>
          <a:xfrm>
            <a:off x="952492" y="2348880"/>
            <a:ext cx="813690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dirty="0" smtClean="0">
                <a:solidFill>
                  <a:schemeClr val="accent3">
                    <a:lumMod val="50000"/>
                  </a:schemeClr>
                </a:solidFill>
              </a:rPr>
              <a:t>9  5  12  7  2  8 9</a:t>
            </a:r>
            <a:endParaRPr lang="ru-RU" sz="88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4545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Андрей\Downloads\132___-100_\My_new_fons_next 100\97а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115616" y="908720"/>
            <a:ext cx="7848872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solidFill>
                  <a:schemeClr val="accent3">
                    <a:lumMod val="50000"/>
                  </a:schemeClr>
                </a:solidFill>
              </a:rPr>
              <a:t>Найдите лишнее выражение.</a:t>
            </a:r>
          </a:p>
          <a:p>
            <a:r>
              <a:rPr lang="ru-RU" sz="7200" dirty="0" smtClean="0">
                <a:solidFill>
                  <a:schemeClr val="accent3">
                    <a:lumMod val="50000"/>
                  </a:schemeClr>
                </a:solidFill>
              </a:rPr>
              <a:t>5+у   х +2  8+4   х - 6</a:t>
            </a:r>
            <a:endParaRPr lang="ru-RU" sz="72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2980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Андрей\Downloads\132___-100_\My_new_fons_next 100\97а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88" b="4286"/>
          <a:stretch/>
        </p:blipFill>
        <p:spPr bwMode="auto">
          <a:xfrm>
            <a:off x="1224712" y="1052736"/>
            <a:ext cx="7291215" cy="35839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67359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Андрей\Downloads\132___-100_\My_new_fons_next 100\97а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524" y="1484783"/>
            <a:ext cx="8568951" cy="1944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743261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Андрей\Downloads\132___-100_\My_new_fons_next 100\97а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412776"/>
            <a:ext cx="7400002" cy="29390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366751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Андрей\Downloads\132___-100_\My_new_fons_next 100\97а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404664"/>
            <a:ext cx="6084143" cy="6157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79945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Андрей\Downloads\132___-100_\My_new_fons_next 100\97а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115616" y="908720"/>
            <a:ext cx="770485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accent3">
                    <a:lumMod val="50000"/>
                  </a:schemeClr>
                </a:solidFill>
              </a:rPr>
              <a:t> - </a:t>
            </a:r>
            <a:r>
              <a:rPr lang="ru-RU" sz="4000" dirty="0" smtClean="0">
                <a:solidFill>
                  <a:schemeClr val="accent3">
                    <a:lumMod val="50000"/>
                  </a:schemeClr>
                </a:solidFill>
              </a:rPr>
              <a:t>Что сегодня научился делать Вова</a:t>
            </a:r>
            <a:r>
              <a:rPr lang="en-US" sz="4000" dirty="0" smtClean="0">
                <a:solidFill>
                  <a:schemeClr val="accent3">
                    <a:lumMod val="50000"/>
                  </a:schemeClr>
                </a:solidFill>
              </a:rPr>
              <a:t>?</a:t>
            </a:r>
            <a:endParaRPr lang="ru-RU" sz="4000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en-US" sz="4000" dirty="0" smtClean="0">
                <a:solidFill>
                  <a:schemeClr val="accent3">
                    <a:lumMod val="50000"/>
                  </a:schemeClr>
                </a:solidFill>
              </a:rPr>
              <a:t>- </a:t>
            </a:r>
            <a:r>
              <a:rPr lang="ru-RU" sz="4000" dirty="0" smtClean="0">
                <a:solidFill>
                  <a:schemeClr val="accent3">
                    <a:lumMod val="50000"/>
                  </a:schemeClr>
                </a:solidFill>
              </a:rPr>
              <a:t>Какое задание было сложным</a:t>
            </a:r>
            <a:r>
              <a:rPr lang="en-US" sz="4000" dirty="0" smtClean="0">
                <a:solidFill>
                  <a:schemeClr val="accent3">
                    <a:lumMod val="50000"/>
                  </a:schemeClr>
                </a:solidFill>
              </a:rPr>
              <a:t>?</a:t>
            </a:r>
            <a:endParaRPr lang="ru-RU" sz="4000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en-US" sz="4000" dirty="0" smtClean="0">
                <a:solidFill>
                  <a:schemeClr val="accent3">
                    <a:lumMod val="50000"/>
                  </a:schemeClr>
                </a:solidFill>
              </a:rPr>
              <a:t>- </a:t>
            </a:r>
            <a:r>
              <a:rPr lang="ru-RU" sz="4000" dirty="0" smtClean="0">
                <a:solidFill>
                  <a:schemeClr val="accent3">
                    <a:lumMod val="50000"/>
                  </a:schemeClr>
                </a:solidFill>
              </a:rPr>
              <a:t>Что вспомнили на уроке</a:t>
            </a:r>
            <a:r>
              <a:rPr lang="en-US" sz="4000" dirty="0" smtClean="0">
                <a:solidFill>
                  <a:schemeClr val="accent3">
                    <a:lumMod val="50000"/>
                  </a:schemeClr>
                </a:solidFill>
              </a:rPr>
              <a:t>?</a:t>
            </a:r>
            <a:endParaRPr lang="ru-RU" sz="4000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en-US" sz="4000" dirty="0" smtClean="0">
                <a:solidFill>
                  <a:schemeClr val="accent3">
                    <a:lumMod val="50000"/>
                  </a:schemeClr>
                </a:solidFill>
              </a:rPr>
              <a:t>- </a:t>
            </a:r>
            <a:r>
              <a:rPr lang="ru-RU" sz="4000" dirty="0" smtClean="0">
                <a:solidFill>
                  <a:schemeClr val="accent3">
                    <a:lumMod val="50000"/>
                  </a:schemeClr>
                </a:solidFill>
              </a:rPr>
              <a:t>Какие математические термины употребляли</a:t>
            </a:r>
            <a:r>
              <a:rPr lang="en-US" sz="4000" dirty="0" smtClean="0">
                <a:solidFill>
                  <a:schemeClr val="accent3">
                    <a:lumMod val="50000"/>
                  </a:schemeClr>
                </a:solidFill>
              </a:rPr>
              <a:t>?</a:t>
            </a:r>
          </a:p>
          <a:p>
            <a:r>
              <a:rPr lang="en-US" sz="4000" dirty="0" smtClean="0">
                <a:solidFill>
                  <a:schemeClr val="accent3">
                    <a:lumMod val="50000"/>
                  </a:schemeClr>
                </a:solidFill>
              </a:rPr>
              <a:t>- </a:t>
            </a:r>
            <a:r>
              <a:rPr lang="ru-RU" sz="4000" dirty="0" smtClean="0">
                <a:solidFill>
                  <a:schemeClr val="accent3">
                    <a:lumMod val="50000"/>
                  </a:schemeClr>
                </a:solidFill>
              </a:rPr>
              <a:t>Какое задание понравилось</a:t>
            </a:r>
            <a:r>
              <a:rPr lang="en-US" sz="4000" dirty="0" smtClean="0">
                <a:solidFill>
                  <a:schemeClr val="accent3">
                    <a:lumMod val="50000"/>
                  </a:schemeClr>
                </a:solidFill>
              </a:rPr>
              <a:t>?</a:t>
            </a:r>
            <a:endParaRPr lang="ru-RU" sz="40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73153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Андрей\Downloads\132___-100_\My_new_fons_next 100\97а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187624" y="980728"/>
            <a:ext cx="70567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Домашняя работа с. 22 учебника  Задание № 3, № 5</a:t>
            </a:r>
            <a:endParaRPr lang="ru-RU" sz="24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421336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76</Words>
  <Application>Microsoft Office PowerPoint</Application>
  <PresentationFormat>Экран (4:3)</PresentationFormat>
  <Paragraphs>14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Андрей</dc:creator>
  <cp:lastModifiedBy>Андрей</cp:lastModifiedBy>
  <cp:revision>5</cp:revision>
  <dcterms:created xsi:type="dcterms:W3CDTF">2015-09-21T13:27:42Z</dcterms:created>
  <dcterms:modified xsi:type="dcterms:W3CDTF">2015-09-21T13:59:35Z</dcterms:modified>
</cp:coreProperties>
</file>