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0FCC-C4DE-4E44-BEAD-08DEB970D5EE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48BF-BF9E-40D4-AA63-3D10FFF94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A95F-44BD-4876-85D7-B6DB64F39F12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4ADA-7EEF-4E00-9D3F-93353D1B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5B1E-1D95-4615-A5BE-5F5AF2A627F1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000-C74E-4B89-9340-73009E940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26DB-3217-4671-BD1E-C9E62EEC4C5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F5A3-C11B-43BA-952E-E195F9B76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51B5-E2D9-4305-AF0A-CE6732705365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AD92-0039-445D-AFED-E54C9F03A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342E-CA0D-49CD-8FAC-FF54945F894D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6D89-AAC6-4A7C-963D-99CCC050E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B88F-6CFA-4A62-8F13-936E603CED28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3009-E5C7-4548-BB8D-E9AD90670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377-6D2B-4CB0-89FE-5E3BEFB46939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BD30-5803-4305-BE4C-BD9A1F6D7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78C7-5A51-4752-87BD-518FAA7DCC04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728C-8642-47B0-AF18-1AA783579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CB1FC-02F5-4B32-8BCB-D388BFD5D667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9FD4-420D-40AE-B7D3-1151D3AF9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9A9E-0BCE-4CE1-B128-A5148599FD06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6052-099E-44A7-897F-E6ABA73BE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93E0D5-5AEB-4907-9334-507EB70A9C6F}" type="datetimeFigureOut">
              <a:rPr lang="ru-RU"/>
              <a:pPr>
                <a:defRPr/>
              </a:pPr>
              <a:t>07.08.2015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02B57E-42E4-4460-B049-F28E5BCF3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dpbanners.ucoz.ru/_ph/4/2/916708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8" y="714375"/>
            <a:ext cx="76438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Кометы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2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77072"/>
            <a:ext cx="3184860" cy="2365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42875" y="642938"/>
            <a:ext cx="8715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Массы комет ничтожны — примерно в миллиард раз меньше массы Земли, а плотность вещества из их хвостов практически равна нулю. Поэтому «небесные гостьи» никак не влияют на планеты Солнечной системы. В мае 1910 Земля, например, проходила сквозь хвост кометы Галлея, но никаких изменений в движении нашей планеты не произошло.</a:t>
            </a:r>
          </a:p>
          <a:p>
            <a:r>
              <a:rPr lang="ru-RU">
                <a:latin typeface="Calibri" pitchFamily="34" charset="0"/>
              </a:rPr>
              <a:t>С другой стороны, столкновение крупной кометы с планетой может вызвать крупномасштабные последствия в атмосфере и магнитосфере планеты. Хорошим и довольно качественно исследованным примером такого столкновения было столкновение обломков кометы Шумейкеров—Леви 9 с Юпитером в июле 1994 года.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285875" y="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Кометы и Земля</a:t>
            </a:r>
          </a:p>
        </p:txBody>
      </p:sp>
      <p:pic>
        <p:nvPicPr>
          <p:cNvPr id="11268" name="Picture 6" descr="http://f.primamedia.ru/97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75013"/>
            <a:ext cx="4714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ttp://pro.unibz.it/staff2/fzavatti/corso/halley/sl9_homeg.gif"/>
          <p:cNvPicPr>
            <a:picLocks noChangeAspect="1" noChangeArrowheads="1"/>
          </p:cNvPicPr>
          <p:nvPr/>
        </p:nvPicPr>
        <p:blipFill>
          <a:blip r:embed="rId3" cstate="print"/>
          <a:srcRect l="3000" r="3751"/>
          <a:stretch>
            <a:fillRect/>
          </a:stretch>
        </p:blipFill>
        <p:spPr bwMode="auto">
          <a:xfrm>
            <a:off x="4079875" y="4929188"/>
            <a:ext cx="49053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nasm.edu/ceps/SIIMAGES/image17.gif"/>
          <p:cNvPicPr>
            <a:picLocks noChangeAspect="1" noChangeArrowheads="1"/>
          </p:cNvPicPr>
          <p:nvPr/>
        </p:nvPicPr>
        <p:blipFill>
          <a:blip r:embed="rId4" cstate="print"/>
          <a:srcRect t="15611" b="19719"/>
          <a:stretch>
            <a:fillRect/>
          </a:stretch>
        </p:blipFill>
        <p:spPr bwMode="auto">
          <a:xfrm>
            <a:off x="4857750" y="3286125"/>
            <a:ext cx="41433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otaprafora.files.wordpress.com/2010/05/cometa.jpg"/>
          <p:cNvPicPr>
            <a:picLocks noChangeAspect="1" noChangeArrowheads="1"/>
          </p:cNvPicPr>
          <p:nvPr/>
        </p:nvPicPr>
        <p:blipFill>
          <a:blip r:embed="rId2" cstate="print"/>
          <a:srcRect l="2953" r="4430"/>
          <a:stretch>
            <a:fillRect/>
          </a:stretch>
        </p:blipFill>
        <p:spPr bwMode="auto">
          <a:xfrm>
            <a:off x="4763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14313" y="1500188"/>
            <a:ext cx="46434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Комета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- небольшое небесное тело, имеющее туманный вид, обращающееся вокруг Солнца обычно по вытянутым орбитам. При приближении к Солнцу комета образует кому и иногда хвост из газа и пыли.</a:t>
            </a:r>
          </a:p>
        </p:txBody>
      </p:sp>
      <p:pic>
        <p:nvPicPr>
          <p:cNvPr id="3075" name="Picture 2" descr="http://antwrp.gsfc.nasa.gov/apod/image/0012/halebopp_gleaso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395413"/>
            <a:ext cx="403701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414979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Кометы</a:t>
            </a:r>
          </a:p>
        </p:txBody>
      </p:sp>
      <p:pic>
        <p:nvPicPr>
          <p:cNvPr id="3077" name="Picture 2" descr="http://vb-school.at.ua/_si/0/35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1432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071688" y="142875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42875" y="785813"/>
            <a:ext cx="5786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Предположительно, долгопериодические кометы залетают к нам из Облака Оорта, в котором находится огромное количество кометных ядер. Тела, находящиеся на окраинах Солнечной системы, как правило, состоят из летучих веществ (водяных, метановых и других льдов), испаряющихся при подлёте к Солнцу.</a:t>
            </a:r>
          </a:p>
        </p:txBody>
      </p:sp>
      <p:pic>
        <p:nvPicPr>
          <p:cNvPr id="4100" name="Picture 2" descr="http://www.astro.washington.edu/users/sloebman/techfee/nate.gif"/>
          <p:cNvPicPr>
            <a:picLocks noChangeAspect="1" noChangeArrowheads="1"/>
          </p:cNvPicPr>
          <p:nvPr/>
        </p:nvPicPr>
        <p:blipFill>
          <a:blip r:embed="rId2" cstate="print"/>
          <a:srcRect l="5360" t="12958" r="5360" b="7559"/>
          <a:stretch>
            <a:fillRect/>
          </a:stretch>
        </p:blipFill>
        <p:spPr bwMode="auto">
          <a:xfrm>
            <a:off x="4748213" y="2928938"/>
            <a:ext cx="42529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http://hypernova.free.fr/images/astro/oort.gif"/>
          <p:cNvPicPr>
            <a:picLocks noChangeAspect="1" noChangeArrowheads="1"/>
          </p:cNvPicPr>
          <p:nvPr/>
        </p:nvPicPr>
        <p:blipFill>
          <a:blip r:embed="rId3" cstate="print"/>
          <a:srcRect l="5249" t="3365" r="5249" b="7851"/>
          <a:stretch>
            <a:fillRect/>
          </a:stretch>
        </p:blipFill>
        <p:spPr bwMode="auto">
          <a:xfrm>
            <a:off x="6080125" y="142875"/>
            <a:ext cx="28463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kosmo-mir.ru/i/img/35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86063"/>
            <a:ext cx="442912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7153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 данный момент обнаружено более 400 короткопериодических комет. Многие из них входят в так называемые семейства. Например, приблизительно 50 самых короткопериодических комет (их полный оборот вокруг Солнца длится 3—10 лет) образуют семейство Юпитера. Немного малочисленнее семейства Сатурна, Урана и Нептуна.</a:t>
            </a:r>
          </a:p>
        </p:txBody>
      </p:sp>
      <p:pic>
        <p:nvPicPr>
          <p:cNvPr id="5123" name="Picture 2" descr="http://img.dailymail.co.uk/i/pix/2007/11_02/RosettaProbeAP_468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428750"/>
            <a:ext cx="65722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dailygalaxy.com/photos/uncategorized/2007/08/26/jupiter_family_of_comet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17145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42875" y="214313"/>
            <a:ext cx="8858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Кометы, прибывающие из глубины космоса, выглядят как туманные объекты, за которыми тянется хвост, иногда достигающий в длину нескольких миллионов километров. Ядро кометы представляет собой тело из твёрдых частиц и льда, окутанное туманной оболочкой, которая называется комой. Ядро диаметром в несколько километров может иметь вокруг себя кому в 80 тыс. км в поперечнике. Потоки солнечных лучей выбивают частицы газа из комы и отбрасывают их назад, вытягивая в длинный дымчатый хвост, который движется за ней в пространстве.</a:t>
            </a:r>
          </a:p>
        </p:txBody>
      </p:sp>
      <p:pic>
        <p:nvPicPr>
          <p:cNvPr id="6147" name="Picture 4" descr="http://www.xtec.es/recursos/astronom/hb/hb34/as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286000"/>
            <a:ext cx="6500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14313" y="14287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Яркость комет очень сильно зависит от их расстояния до Солнца. Из всех комет только очень малая часть приближается к Солнцу и Земле настолько, чтобы их можно было увидеть невооружённым глазом. Самые заметные из них иногда называют «большими (великими) кометами».</a:t>
            </a:r>
          </a:p>
        </p:txBody>
      </p:sp>
      <p:pic>
        <p:nvPicPr>
          <p:cNvPr id="7171" name="Picture 1" descr="C:\Documents and Settings\Administrator\Desktop\Screenshot - 10.04.jpg"/>
          <p:cNvPicPr>
            <a:picLocks noChangeAspect="1" noChangeArrowheads="1"/>
          </p:cNvPicPr>
          <p:nvPr/>
        </p:nvPicPr>
        <p:blipFill>
          <a:blip r:embed="rId2" cstate="print"/>
          <a:srcRect l="4909" t="4311" r="1636"/>
          <a:stretch>
            <a:fillRect/>
          </a:stretch>
        </p:blipFill>
        <p:spPr bwMode="auto">
          <a:xfrm>
            <a:off x="1214438" y="1428750"/>
            <a:ext cx="6786562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71750" y="142875"/>
            <a:ext cx="2776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Строение комет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42875" y="642938"/>
            <a:ext cx="8786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Кометы состоят из ядра и окружающей его светлой туманной оболочки (комы), состоящей из газов и пыли. У ярких комет с приближением к Солнцу образуется «хвост» - слабая светящаяся полоса, которая в результате светового давления</a:t>
            </a:r>
            <a:r>
              <a:rPr lang="ru-RU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 действия солнечного ветра чаще всего направлена в противоположную от нашего светила сторону. Хвосты небесных странниц комет различаются длиной и формой. У некоторых комет они тянутся через всё небо. Хвосты комет не имеют резких очертаний и практически прозрачны - сквозь них хорошо видны звёзды. Состав его разнообразен: газ или мельчайшие пылинки, или же смесь того и другого. </a:t>
            </a:r>
          </a:p>
        </p:txBody>
      </p:sp>
      <p:pic>
        <p:nvPicPr>
          <p:cNvPr id="8196" name="Picture 2" descr="http://www.infoniac.ru/upload/medialibrary/181/181187a28ec23115fa51fd171cf90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92893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000750" y="3143250"/>
            <a:ext cx="2928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Хвосты комет бывают :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прямые и узкие, направленные прямо от Солнца;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широкие и немного искривлённые, уклоняющиеся от Солнца;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короткие, сильно уклонённые от центрального светила.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000250" y="142875"/>
            <a:ext cx="5072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История открытия комет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Впервые И. Ньютон вычислил орбиту кометы из наблюдений ее перемещения на фоне звезд и убедился, что она, подобно планетам, двигалась в солнечной системе под действием тяготения Солнца. Галлей вычислил установил, что кометы, наблюдавшиеся в 1531, 1607 и 1682 гг., - это одно и то же светило, периодически возвращающееся к Солнцу. В афелии комета уходит за орбиту Нептуна  и через 75,5 лет возвращается вновь к Земле и Солнцу. Галлей впервые предсказал появление кометы в 1758 г. Через много лет после его смерти она действительно появилась. Ей присвоили название кометы Галлея и видели ее еще в 1835 и в 1910  и в 1986 годах. </a:t>
            </a:r>
          </a:p>
        </p:txBody>
      </p:sp>
      <p:pic>
        <p:nvPicPr>
          <p:cNvPr id="9220" name="Picture 2" descr="http://www.astro.virginia.edu/class/whittle/astr553/Topic01/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38" y="3143250"/>
            <a:ext cx="48148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www.astrosurf.com/gap47/scolaires/astronomes%20fameux/astronom-celebre/hal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071813"/>
            <a:ext cx="264318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42875" y="142875"/>
            <a:ext cx="88582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Calibri" pitchFamily="34" charset="0"/>
              </a:rPr>
              <a:t>Комета Галлея</a:t>
            </a:r>
            <a:r>
              <a:rPr lang="ru-RU" u="sng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 -  яркая короткопериодическая комета, возвращающаяся к Солнцу каждые 75—76 лет. Является первой кометой, для которой определили эллиптическую орбиту и установили периодичность возвращений. Названа в честь Э. Галлея. Несмотря на то, что каждый век появляется много более ярких долгопериодических комет, комета Галлея — единственная короткопериодическая комета, хорошо видимая невооружённым глазом. Во время появления 1986 года комета Галлея стала первой кометой, исследованной с помощью космических аппаратов, в том числе советскими аппаратами «Вега‑1» и «Вега‑2», которые предоставили данные о структуре кометного ядра и механизмах образования комы и хвоста кометы.</a:t>
            </a:r>
          </a:p>
        </p:txBody>
      </p:sp>
      <p:pic>
        <p:nvPicPr>
          <p:cNvPr id="10243" name="Picture 2" descr="http://imagecache6.allposters.com/LRG/26/2676/ADCUD0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71462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kosmos-x.net.ru/_ph/19/70168617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500313"/>
            <a:ext cx="3132138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382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Дом</cp:lastModifiedBy>
  <cp:revision>11</cp:revision>
  <dcterms:created xsi:type="dcterms:W3CDTF">2011-04-10T07:21:59Z</dcterms:created>
  <dcterms:modified xsi:type="dcterms:W3CDTF">2015-08-07T09:25:16Z</dcterms:modified>
</cp:coreProperties>
</file>