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80" r:id="rId20"/>
    <p:sldId id="276" r:id="rId21"/>
    <p:sldId id="277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9144000" cy="914400"/>
          </a:xfrm>
        </p:spPr>
        <p:txBody>
          <a:bodyPr/>
          <a:lstStyle/>
          <a:p>
            <a:r>
              <a:rPr lang="ru-RU" sz="8000" dirty="0" smtClean="0">
                <a:solidFill>
                  <a:srgbClr val="00B0F0"/>
                </a:solidFill>
              </a:rPr>
              <a:t>Земля в космосе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8678198" cy="378619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00430" y="4572008"/>
            <a:ext cx="5643570" cy="228599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39752" y="214290"/>
            <a:ext cx="60899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spc="-1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Презентация к уроку окружающего мира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(Образовательная система «Школа 2100»,</a:t>
            </a:r>
            <a:r>
              <a:rPr kumimoji="0" lang="ru-RU" sz="24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-100" normalizeH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ru-RU" sz="24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класс</a:t>
            </a:r>
            <a:r>
              <a:rPr kumimoji="0" lang="ru-RU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ru-RU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Содержимое 5" descr="34041_sh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1000100" cy="1000100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19135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Солнце со спутников</a:t>
            </a:r>
            <a:endParaRPr lang="ru-RU" dirty="0"/>
          </a:p>
        </p:txBody>
      </p:sp>
      <p:pic>
        <p:nvPicPr>
          <p:cNvPr id="7" name="Содержимое 6" descr="9Hncci82Cb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443953" cy="3332965"/>
          </a:xfrm>
        </p:spPr>
      </p:pic>
      <p:pic>
        <p:nvPicPr>
          <p:cNvPr id="6" name="Содержимое 5" descr="arcadenov9_tra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4320" y="2928934"/>
            <a:ext cx="4013960" cy="33787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Солнечное затмение</a:t>
            </a:r>
            <a:endParaRPr lang="ru-RU" dirty="0"/>
          </a:p>
        </p:txBody>
      </p:sp>
      <p:pic>
        <p:nvPicPr>
          <p:cNvPr id="4" name="Содержимое 3" descr="sun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143404" cy="2959574"/>
          </a:xfrm>
        </p:spPr>
      </p:pic>
      <p:pic>
        <p:nvPicPr>
          <p:cNvPr id="8" name="Содержимое 7" descr="1260538866_kos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214686"/>
            <a:ext cx="4467228" cy="27920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Планеты</a:t>
            </a:r>
            <a:endParaRPr lang="ru-RU" dirty="0"/>
          </a:p>
        </p:txBody>
      </p:sp>
      <p:pic>
        <p:nvPicPr>
          <p:cNvPr id="5" name="Содержимое 4" descr="siste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899352" cy="31047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42908" y="4475153"/>
            <a:ext cx="9001188" cy="2382847"/>
          </a:xfrm>
        </p:spPr>
        <p:txBody>
          <a:bodyPr>
            <a:noAutofit/>
          </a:bodyPr>
          <a:lstStyle/>
          <a:p>
            <a:pPr indent="342900" algn="just"/>
            <a:r>
              <a:rPr lang="ru-RU" dirty="0" smtClean="0"/>
              <a:t>Вокруг звёзд обращаются планеты – холодные небесные тела шарообразной формы. Они не светятся сами, а только отражают попавший на них свет. По сравнению со звёздами планеты очень малы. Земля одна из планет.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Орбита</a:t>
            </a:r>
            <a:endParaRPr lang="ru-RU" dirty="0"/>
          </a:p>
        </p:txBody>
      </p:sp>
      <p:pic>
        <p:nvPicPr>
          <p:cNvPr id="5" name="Содержимое 4" descr="0004-004-Solnt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1571612"/>
            <a:ext cx="5184751" cy="47149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70501"/>
            <a:ext cx="3764754" cy="4525963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dirty="0" smtClean="0"/>
              <a:t>Путь движения планеты вокруг звезды называется орбитой. Вокруг Солнца обращаются восемь планет. Вместе они образуют Солнечную систему. Земля – планета Солнечной системы.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Спутник Земли</a:t>
            </a:r>
            <a:endParaRPr lang="ru-RU" dirty="0"/>
          </a:p>
        </p:txBody>
      </p:sp>
      <p:pic>
        <p:nvPicPr>
          <p:cNvPr id="5" name="Содержимое 4" descr="img-thumbnail-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85860"/>
            <a:ext cx="5783971" cy="42862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572140"/>
            <a:ext cx="8643998" cy="1428760"/>
          </a:xfrm>
        </p:spPr>
        <p:txBody>
          <a:bodyPr/>
          <a:lstStyle/>
          <a:p>
            <a:pPr indent="342900" algn="just"/>
            <a:r>
              <a:rPr lang="ru-RU" dirty="0" smtClean="0"/>
              <a:t>Вокруг некоторых планет обращаются малые планеты – спутники. Спутник нашей планеты – Луна.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71480"/>
            <a:ext cx="9644098" cy="914400"/>
          </a:xfrm>
        </p:spPr>
        <p:txBody>
          <a:bodyPr/>
          <a:lstStyle/>
          <a:p>
            <a:pPr algn="ctr"/>
            <a:r>
              <a:rPr lang="ru-RU" sz="3800" dirty="0" smtClean="0"/>
              <a:t>Земля с поверхности Луны</a:t>
            </a:r>
            <a:endParaRPr lang="ru-RU" sz="3800" dirty="0"/>
          </a:p>
        </p:txBody>
      </p:sp>
      <p:pic>
        <p:nvPicPr>
          <p:cNvPr id="5" name="Содержимое 4" descr="0026-038-Na-lune-net-ne-tolko-vozdukha-no-i-vod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305863"/>
            <a:ext cx="5072098" cy="400695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57222" y="5357802"/>
            <a:ext cx="9501222" cy="1500198"/>
          </a:xfrm>
        </p:spPr>
        <p:txBody>
          <a:bodyPr>
            <a:normAutofit fontScale="92500"/>
          </a:bodyPr>
          <a:lstStyle/>
          <a:p>
            <a:pPr indent="342900" algn="just"/>
            <a:r>
              <a:rPr lang="ru-RU" dirty="0" smtClean="0"/>
              <a:t>Так выглядит Земля, если смотреть на неё с поверхности Луны. Видите яркий ободок вокруг нашей планеты? Это воздух, освещённый солнцем. А на Луне воздуха 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Вселенная (космос)</a:t>
            </a:r>
            <a:endParaRPr lang="ru-RU" dirty="0"/>
          </a:p>
        </p:txBody>
      </p:sp>
      <p:pic>
        <p:nvPicPr>
          <p:cNvPr id="5" name="Содержимое 4" descr="5972739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406680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43050"/>
            <a:ext cx="4786314" cy="4158829"/>
          </a:xfrm>
        </p:spPr>
        <p:txBody>
          <a:bodyPr>
            <a:noAutofit/>
          </a:bodyPr>
          <a:lstStyle/>
          <a:p>
            <a:pPr indent="342900" algn="just"/>
            <a:r>
              <a:rPr lang="ru-RU" dirty="0" smtClean="0"/>
              <a:t>Звёзды, планеты и другие небесные тела находятся в космическом пространстве. Большая часть этого пространства пустота. Там нет никаких веществ, даже газов. Космическое пространство и всё, что в нём есть, называют Вселенной, или космосом.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3813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20-020-Naibolee-izvestnye-periodicheskie-komety-Galleja-period-bolee76-l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6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Звёзды</a:t>
            </a:r>
            <a:endParaRPr lang="ru-RU" dirty="0"/>
          </a:p>
        </p:txBody>
      </p:sp>
      <p:pic>
        <p:nvPicPr>
          <p:cNvPr id="5" name="Содержимое 4" descr="iStock_000002716873Medi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14422"/>
            <a:ext cx="5715040" cy="40789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5357826"/>
            <a:ext cx="8858312" cy="2786082"/>
          </a:xfrm>
        </p:spPr>
        <p:txBody>
          <a:bodyPr/>
          <a:lstStyle/>
          <a:p>
            <a:pPr indent="342900" algn="just"/>
            <a:r>
              <a:rPr lang="ru-RU" dirty="0" smtClean="0"/>
              <a:t>Звёзды  - это огромные небесные тела. Но они так далеко от Земли, что кажутся очень маленькими. Скопления звёзд называют созвездиями.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4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7-007-Asteroid-Ero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Звёздное небо</a:t>
            </a:r>
            <a:endParaRPr lang="ru-RU" dirty="0"/>
          </a:p>
        </p:txBody>
      </p:sp>
      <p:pic>
        <p:nvPicPr>
          <p:cNvPr id="7" name="Содержимое 6" descr="x_fe22b0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355227" cy="5016065"/>
          </a:xfrm>
        </p:spPr>
      </p:pic>
      <p:pic>
        <p:nvPicPr>
          <p:cNvPr id="6" name="Содержимое 5" descr="x_95eece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143116"/>
            <a:ext cx="4572032" cy="3429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Созвездие Лебедь</a:t>
            </a:r>
            <a:endParaRPr lang="ru-RU" dirty="0"/>
          </a:p>
        </p:txBody>
      </p:sp>
      <p:pic>
        <p:nvPicPr>
          <p:cNvPr id="5" name="Содержимое 4" descr="83686514_lebed_sozvezd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4214842" cy="49445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214842" cy="3571900"/>
          </a:xfrm>
        </p:spPr>
        <p:txBody>
          <a:bodyPr/>
          <a:lstStyle/>
          <a:p>
            <a:pPr indent="342900" algn="just"/>
            <a:r>
              <a:rPr lang="ru-RU" dirty="0" smtClean="0"/>
              <a:t>Яркие звёзды образуют характерный крестообразный рисунок, похожий на птицу. Из-за этого, древние и дали этому созвездию имя – Лебедь.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Созвездие Большая Медведица</a:t>
            </a:r>
            <a:endParaRPr lang="ru-RU" dirty="0"/>
          </a:p>
        </p:txBody>
      </p:sp>
      <p:pic>
        <p:nvPicPr>
          <p:cNvPr id="5" name="Содержимое 4" descr="1328532366_sozvezdiebolwoymedvedec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14422"/>
            <a:ext cx="5929354" cy="39728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5214950"/>
            <a:ext cx="8429684" cy="1785950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dirty="0" smtClean="0"/>
              <a:t>Семь звёзд Большой Медведицы составляют фигуру, напоминающую ковш с ручкой. В области Большой Медведицы много галактик и их скоплений.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Созвездие Дракон</a:t>
            </a:r>
            <a:endParaRPr lang="ru-RU" dirty="0"/>
          </a:p>
        </p:txBody>
      </p:sp>
      <p:pic>
        <p:nvPicPr>
          <p:cNvPr id="5" name="Содержимое 4" descr="drac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285861"/>
            <a:ext cx="5500726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85784" y="5000636"/>
            <a:ext cx="9286940" cy="2372903"/>
          </a:xfrm>
        </p:spPr>
        <p:txBody>
          <a:bodyPr>
            <a:normAutofit/>
          </a:bodyPr>
          <a:lstStyle/>
          <a:p>
            <a:pPr indent="342900" algn="just"/>
            <a:r>
              <a:rPr lang="ru-RU" dirty="0" smtClean="0"/>
              <a:t>Это одно из самых древних созвездий, которое лучше всего видно в марте-мае. Это длинное созвездие охватывает Малую Медведицу с трёх сторон и тянется до Большой Медведицы.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Созвездие Рак</a:t>
            </a:r>
            <a:endParaRPr lang="ru-RU" dirty="0"/>
          </a:p>
        </p:txBody>
      </p:sp>
      <p:pic>
        <p:nvPicPr>
          <p:cNvPr id="5" name="Содержимое 4" descr="j0118097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051592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2000240"/>
            <a:ext cx="5143536" cy="3143272"/>
          </a:xfrm>
        </p:spPr>
        <p:txBody>
          <a:bodyPr>
            <a:normAutofit/>
          </a:bodyPr>
          <a:lstStyle/>
          <a:p>
            <a:pPr indent="342900" algn="just"/>
            <a:r>
              <a:rPr lang="ru-RU" dirty="0" smtClean="0"/>
              <a:t>Рак — самое неприметное зодиакальное созвездие, которое можно увидеть лишь в ясную ночь. Как правило, Солнце входит в созвездие 21 июля и находится в нём до 9 августа.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Звезда по имени Солнце </a:t>
            </a:r>
            <a:endParaRPr lang="ru-RU" dirty="0"/>
          </a:p>
        </p:txBody>
      </p:sp>
      <p:pic>
        <p:nvPicPr>
          <p:cNvPr id="5" name="Содержимое 4" descr="gal_10_whole_lr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85860"/>
            <a:ext cx="5786478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42908" y="5500654"/>
            <a:ext cx="9072626" cy="1357346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dirty="0" smtClean="0"/>
              <a:t>Звёзды- это огненные шары, вблизи похожие на Солнце. Они настолько горячие, что светятся ослепительно ярко.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Солнце</a:t>
            </a:r>
            <a:endParaRPr lang="ru-RU" dirty="0"/>
          </a:p>
        </p:txBody>
      </p:sp>
      <p:pic>
        <p:nvPicPr>
          <p:cNvPr id="5" name="Содержимое 4" descr="0_8b0f6_b640b3d4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14422"/>
            <a:ext cx="5715040" cy="42327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29241"/>
            <a:ext cx="8693944" cy="1428759"/>
          </a:xfrm>
        </p:spPr>
        <p:txBody>
          <a:bodyPr>
            <a:normAutofit/>
          </a:bodyPr>
          <a:lstStyle/>
          <a:p>
            <a:pPr indent="342900" algn="just"/>
            <a:r>
              <a:rPr lang="ru-RU" dirty="0" smtClean="0"/>
              <a:t>Солнце – самая близкая к нам звезда. Её яркий свет мешает днём разглядеть другие звёзды, потому что они несравненно дальше от нас.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193</TotalTime>
  <Words>384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Земля в космосе</vt:lpstr>
      <vt:lpstr>Звёзды</vt:lpstr>
      <vt:lpstr>Звёздное небо</vt:lpstr>
      <vt:lpstr>Созвездие Лебедь</vt:lpstr>
      <vt:lpstr>Созвездие Большая Медведица</vt:lpstr>
      <vt:lpstr>Созвездие Дракон</vt:lpstr>
      <vt:lpstr>Созвездие Рак</vt:lpstr>
      <vt:lpstr>Звезда по имени Солнце </vt:lpstr>
      <vt:lpstr>Солнце</vt:lpstr>
      <vt:lpstr>Солнце со спутников</vt:lpstr>
      <vt:lpstr>Солнечное затмение</vt:lpstr>
      <vt:lpstr>Планеты</vt:lpstr>
      <vt:lpstr>Орбита</vt:lpstr>
      <vt:lpstr>Спутник Земли</vt:lpstr>
      <vt:lpstr>Земля с поверхности Луны</vt:lpstr>
      <vt:lpstr>Вселенная (космос)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в космосе</dc:title>
  <dc:creator>Admin</dc:creator>
  <cp:lastModifiedBy>Дом</cp:lastModifiedBy>
  <cp:revision>46</cp:revision>
  <dcterms:created xsi:type="dcterms:W3CDTF">2012-10-04T16:38:47Z</dcterms:created>
  <dcterms:modified xsi:type="dcterms:W3CDTF">2015-07-27T21:59:39Z</dcterms:modified>
</cp:coreProperties>
</file>