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8" r:id="rId11"/>
    <p:sldId id="270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61204"/>
    <a:srgbClr val="FF3300"/>
    <a:srgbClr val="FF5050"/>
    <a:srgbClr val="FF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21FB0-5C7B-41D4-A219-B851234D013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86F786F-9313-435A-B10C-05B222682C6D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4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22 июня 1941г </a:t>
          </a:r>
          <a:r>
            <a:rPr lang="ru-RU" sz="32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начало войны</a:t>
          </a:r>
          <a:endParaRPr lang="ru-RU" sz="32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5074341-8B84-4178-AB91-3C44DD94170F}" type="parTrans" cxnId="{BCA3566D-C7DD-4A87-AA9C-A566B505F2BB}">
      <dgm:prSet/>
      <dgm:spPr/>
      <dgm:t>
        <a:bodyPr/>
        <a:lstStyle/>
        <a:p>
          <a:endParaRPr lang="ru-RU"/>
        </a:p>
      </dgm:t>
    </dgm:pt>
    <dgm:pt modelId="{17645DDB-1AD5-44B0-AB66-B4BF6BEDA82D}" type="sibTrans" cxnId="{BCA3566D-C7DD-4A87-AA9C-A566B505F2BB}">
      <dgm:prSet/>
      <dgm:spPr/>
      <dgm:t>
        <a:bodyPr/>
        <a:lstStyle/>
        <a:p>
          <a:endParaRPr lang="ru-RU"/>
        </a:p>
      </dgm:t>
    </dgm:pt>
    <dgm:pt modelId="{1FE064AF-6FF5-4661-977D-69C9228557D8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24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Август. Немецкие войска подошли к Смоленску</a:t>
          </a:r>
          <a:endParaRPr lang="ru-RU" sz="24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24E3C0B-BDA9-4AC4-A537-293F44F0B813}" type="parTrans" cxnId="{C6042AC5-466E-483D-843F-32C64D093D2A}">
      <dgm:prSet/>
      <dgm:spPr/>
      <dgm:t>
        <a:bodyPr/>
        <a:lstStyle/>
        <a:p>
          <a:endParaRPr lang="ru-RU"/>
        </a:p>
      </dgm:t>
    </dgm:pt>
    <dgm:pt modelId="{530E9214-C38F-4223-A301-A833BE3E11FB}" type="sibTrans" cxnId="{C6042AC5-466E-483D-843F-32C64D093D2A}">
      <dgm:prSet/>
      <dgm:spPr/>
      <dgm:t>
        <a:bodyPr/>
        <a:lstStyle/>
        <a:p>
          <a:endParaRPr lang="ru-RU"/>
        </a:p>
      </dgm:t>
    </dgm:pt>
    <dgm:pt modelId="{B7CB9479-D6CE-4890-B8E4-5DD6899C800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8 сентября 1941г гитлеровские войска окружили Ленинград</a:t>
          </a:r>
          <a:endParaRPr lang="ru-RU" sz="24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A5EF4EA-9E22-4D21-8273-E056C95E6D08}" type="parTrans" cxnId="{D6DDE95B-2072-4D16-975D-B828BBF5BAD3}">
      <dgm:prSet/>
      <dgm:spPr/>
      <dgm:t>
        <a:bodyPr/>
        <a:lstStyle/>
        <a:p>
          <a:endParaRPr lang="ru-RU"/>
        </a:p>
      </dgm:t>
    </dgm:pt>
    <dgm:pt modelId="{ECC7F2BD-68FE-45E7-BEA2-F86B92A25C97}" type="sibTrans" cxnId="{D6DDE95B-2072-4D16-975D-B828BBF5BAD3}">
      <dgm:prSet/>
      <dgm:spPr/>
      <dgm:t>
        <a:bodyPr/>
        <a:lstStyle/>
        <a:p>
          <a:endParaRPr lang="ru-RU"/>
        </a:p>
      </dgm:t>
    </dgm:pt>
    <dgm:pt modelId="{04AB42BA-9C3B-47ED-8B44-CAAFF24DA61D}" type="pres">
      <dgm:prSet presAssocID="{8DA21FB0-5C7B-41D4-A219-B851234D0139}" presName="linearFlow" presStyleCnt="0">
        <dgm:presLayoutVars>
          <dgm:dir/>
          <dgm:resizeHandles val="exact"/>
        </dgm:presLayoutVars>
      </dgm:prSet>
      <dgm:spPr/>
    </dgm:pt>
    <dgm:pt modelId="{EAA5CFDD-58FA-4756-A604-47C927D352DB}" type="pres">
      <dgm:prSet presAssocID="{486F786F-9313-435A-B10C-05B222682C6D}" presName="composite" presStyleCnt="0"/>
      <dgm:spPr/>
    </dgm:pt>
    <dgm:pt modelId="{1DBE8BD1-4B64-41BB-AFB4-4B3CD84F753C}" type="pres">
      <dgm:prSet presAssocID="{486F786F-9313-435A-B10C-05B222682C6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9EC1F2-67E3-4DF2-95E4-241D0CCA8A15}" type="pres">
      <dgm:prSet presAssocID="{486F786F-9313-435A-B10C-05B222682C6D}" presName="txShp" presStyleLbl="node1" presStyleIdx="0" presStyleCnt="3" custScaleX="114183" custScaleY="5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0C6E8-6673-476A-95B7-55F3A8ACD490}" type="pres">
      <dgm:prSet presAssocID="{17645DDB-1AD5-44B0-AB66-B4BF6BEDA82D}" presName="spacing" presStyleCnt="0"/>
      <dgm:spPr/>
    </dgm:pt>
    <dgm:pt modelId="{A3122365-0151-4540-9747-2DB0D2EC0ACF}" type="pres">
      <dgm:prSet presAssocID="{1FE064AF-6FF5-4661-977D-69C9228557D8}" presName="composite" presStyleCnt="0"/>
      <dgm:spPr/>
    </dgm:pt>
    <dgm:pt modelId="{3CCFE9B7-F4DD-409D-A58D-20495E29CCC8}" type="pres">
      <dgm:prSet presAssocID="{1FE064AF-6FF5-4661-977D-69C9228557D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7C6E78-1A14-4484-B1AF-08C729C77A2C}" type="pres">
      <dgm:prSet presAssocID="{1FE064AF-6FF5-4661-977D-69C9228557D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1C8EC-EE8B-4D5E-9876-B168D2200A30}" type="pres">
      <dgm:prSet presAssocID="{530E9214-C38F-4223-A301-A833BE3E11FB}" presName="spacing" presStyleCnt="0"/>
      <dgm:spPr/>
    </dgm:pt>
    <dgm:pt modelId="{D0838E49-12BE-4016-9CBD-9C967DBCA6AA}" type="pres">
      <dgm:prSet presAssocID="{B7CB9479-D6CE-4890-B8E4-5DD6899C8000}" presName="composite" presStyleCnt="0"/>
      <dgm:spPr/>
    </dgm:pt>
    <dgm:pt modelId="{34638605-4C9F-4D2E-83D7-612D7600E311}" type="pres">
      <dgm:prSet presAssocID="{B7CB9479-D6CE-4890-B8E4-5DD6899C8000}" presName="imgShp" presStyleLbl="fgImgPlace1" presStyleIdx="2" presStyleCnt="3" custLinFactNeighborX="2046" custLinFactNeighborY="-102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83C866-5375-4666-AF3C-4E40F02A93A4}" type="pres">
      <dgm:prSet presAssocID="{B7CB9479-D6CE-4890-B8E4-5DD6899C8000}" presName="txShp" presStyleLbl="node1" presStyleIdx="2" presStyleCnt="3" custScaleX="99502" custScaleY="117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E80D0-F7B3-4F63-BA4B-6A4EFF59426F}" type="presOf" srcId="{8DA21FB0-5C7B-41D4-A219-B851234D0139}" destId="{04AB42BA-9C3B-47ED-8B44-CAAFF24DA61D}" srcOrd="0" destOrd="0" presId="urn:microsoft.com/office/officeart/2005/8/layout/vList3#1"/>
    <dgm:cxn modelId="{D6DDE95B-2072-4D16-975D-B828BBF5BAD3}" srcId="{8DA21FB0-5C7B-41D4-A219-B851234D0139}" destId="{B7CB9479-D6CE-4890-B8E4-5DD6899C8000}" srcOrd="2" destOrd="0" parTransId="{5A5EF4EA-9E22-4D21-8273-E056C95E6D08}" sibTransId="{ECC7F2BD-68FE-45E7-BEA2-F86B92A25C97}"/>
    <dgm:cxn modelId="{BCA3566D-C7DD-4A87-AA9C-A566B505F2BB}" srcId="{8DA21FB0-5C7B-41D4-A219-B851234D0139}" destId="{486F786F-9313-435A-B10C-05B222682C6D}" srcOrd="0" destOrd="0" parTransId="{45074341-8B84-4178-AB91-3C44DD94170F}" sibTransId="{17645DDB-1AD5-44B0-AB66-B4BF6BEDA82D}"/>
    <dgm:cxn modelId="{BB64343B-87FD-4181-9E08-9D5A401238BB}" type="presOf" srcId="{1FE064AF-6FF5-4661-977D-69C9228557D8}" destId="{887C6E78-1A14-4484-B1AF-08C729C77A2C}" srcOrd="0" destOrd="0" presId="urn:microsoft.com/office/officeart/2005/8/layout/vList3#1"/>
    <dgm:cxn modelId="{C6042AC5-466E-483D-843F-32C64D093D2A}" srcId="{8DA21FB0-5C7B-41D4-A219-B851234D0139}" destId="{1FE064AF-6FF5-4661-977D-69C9228557D8}" srcOrd="1" destOrd="0" parTransId="{D24E3C0B-BDA9-4AC4-A537-293F44F0B813}" sibTransId="{530E9214-C38F-4223-A301-A833BE3E11FB}"/>
    <dgm:cxn modelId="{D8C13A9F-5AE3-48B8-89E4-D4DF7A704A27}" type="presOf" srcId="{B7CB9479-D6CE-4890-B8E4-5DD6899C8000}" destId="{C383C866-5375-4666-AF3C-4E40F02A93A4}" srcOrd="0" destOrd="0" presId="urn:microsoft.com/office/officeart/2005/8/layout/vList3#1"/>
    <dgm:cxn modelId="{A653D6E2-842A-4CBC-A08B-9499E07290B8}" type="presOf" srcId="{486F786F-9313-435A-B10C-05B222682C6D}" destId="{829EC1F2-67E3-4DF2-95E4-241D0CCA8A15}" srcOrd="0" destOrd="0" presId="urn:microsoft.com/office/officeart/2005/8/layout/vList3#1"/>
    <dgm:cxn modelId="{71AE1C97-D8DA-4EFA-8692-3A4B64DEE169}" type="presParOf" srcId="{04AB42BA-9C3B-47ED-8B44-CAAFF24DA61D}" destId="{EAA5CFDD-58FA-4756-A604-47C927D352DB}" srcOrd="0" destOrd="0" presId="urn:microsoft.com/office/officeart/2005/8/layout/vList3#1"/>
    <dgm:cxn modelId="{0CBA6115-9623-43DD-8270-AAB199214DFF}" type="presParOf" srcId="{EAA5CFDD-58FA-4756-A604-47C927D352DB}" destId="{1DBE8BD1-4B64-41BB-AFB4-4B3CD84F753C}" srcOrd="0" destOrd="0" presId="urn:microsoft.com/office/officeart/2005/8/layout/vList3#1"/>
    <dgm:cxn modelId="{5FD14512-3C71-4AFE-8763-878F38243EB1}" type="presParOf" srcId="{EAA5CFDD-58FA-4756-A604-47C927D352DB}" destId="{829EC1F2-67E3-4DF2-95E4-241D0CCA8A15}" srcOrd="1" destOrd="0" presId="urn:microsoft.com/office/officeart/2005/8/layout/vList3#1"/>
    <dgm:cxn modelId="{8F9C59E5-3D61-4D2D-AE5E-58D19FDB18C8}" type="presParOf" srcId="{04AB42BA-9C3B-47ED-8B44-CAAFF24DA61D}" destId="{C180C6E8-6673-476A-95B7-55F3A8ACD490}" srcOrd="1" destOrd="0" presId="urn:microsoft.com/office/officeart/2005/8/layout/vList3#1"/>
    <dgm:cxn modelId="{0F230511-0CB2-4C92-810F-1A9F105FAE69}" type="presParOf" srcId="{04AB42BA-9C3B-47ED-8B44-CAAFF24DA61D}" destId="{A3122365-0151-4540-9747-2DB0D2EC0ACF}" srcOrd="2" destOrd="0" presId="urn:microsoft.com/office/officeart/2005/8/layout/vList3#1"/>
    <dgm:cxn modelId="{B756DD91-6D60-43D3-A1D1-B16D193D6B08}" type="presParOf" srcId="{A3122365-0151-4540-9747-2DB0D2EC0ACF}" destId="{3CCFE9B7-F4DD-409D-A58D-20495E29CCC8}" srcOrd="0" destOrd="0" presId="urn:microsoft.com/office/officeart/2005/8/layout/vList3#1"/>
    <dgm:cxn modelId="{32C221B2-77BC-4F76-BE58-805B9FB48788}" type="presParOf" srcId="{A3122365-0151-4540-9747-2DB0D2EC0ACF}" destId="{887C6E78-1A14-4484-B1AF-08C729C77A2C}" srcOrd="1" destOrd="0" presId="urn:microsoft.com/office/officeart/2005/8/layout/vList3#1"/>
    <dgm:cxn modelId="{86E48DD6-507A-4925-9839-7FD691ECB75E}" type="presParOf" srcId="{04AB42BA-9C3B-47ED-8B44-CAAFF24DA61D}" destId="{00D1C8EC-EE8B-4D5E-9876-B168D2200A30}" srcOrd="3" destOrd="0" presId="urn:microsoft.com/office/officeart/2005/8/layout/vList3#1"/>
    <dgm:cxn modelId="{0EB83D38-9B8B-4BE1-A008-716C781D6F6D}" type="presParOf" srcId="{04AB42BA-9C3B-47ED-8B44-CAAFF24DA61D}" destId="{D0838E49-12BE-4016-9CBD-9C967DBCA6AA}" srcOrd="4" destOrd="0" presId="urn:microsoft.com/office/officeart/2005/8/layout/vList3#1"/>
    <dgm:cxn modelId="{94C374AB-1CB7-4659-A0BD-3B3E75A61F92}" type="presParOf" srcId="{D0838E49-12BE-4016-9CBD-9C967DBCA6AA}" destId="{34638605-4C9F-4D2E-83D7-612D7600E311}" srcOrd="0" destOrd="0" presId="urn:microsoft.com/office/officeart/2005/8/layout/vList3#1"/>
    <dgm:cxn modelId="{D489AD7B-9A4B-4995-AE3A-C1B0C88A0CDF}" type="presParOf" srcId="{D0838E49-12BE-4016-9CBD-9C967DBCA6AA}" destId="{C383C866-5375-4666-AF3C-4E40F02A93A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EC1F2-67E3-4DF2-95E4-241D0CCA8A15}">
      <dsp:nvSpPr>
        <dsp:cNvPr id="0" name=""/>
        <dsp:cNvSpPr/>
      </dsp:nvSpPr>
      <dsp:spPr>
        <a:xfrm rot="10800000">
          <a:off x="919450" y="562603"/>
          <a:ext cx="3869378" cy="1009028"/>
        </a:xfrm>
        <a:prstGeom prst="homePlate">
          <a:avLst/>
        </a:prstGeom>
        <a:solidFill>
          <a:srgbClr val="FF66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05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22 июня 1941г </a:t>
          </a:r>
          <a:r>
            <a:rPr lang="ru-RU" sz="32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начало войны</a:t>
          </a:r>
          <a:endParaRPr lang="ru-RU" sz="32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1171707" y="562603"/>
        <a:ext cx="3617121" cy="1009028"/>
      </dsp:txXfrm>
    </dsp:sp>
    <dsp:sp modelId="{1DBE8BD1-4B64-41BB-AFB4-4B3CD84F753C}">
      <dsp:nvSpPr>
        <dsp:cNvPr id="0" name=""/>
        <dsp:cNvSpPr/>
      </dsp:nvSpPr>
      <dsp:spPr>
        <a:xfrm>
          <a:off x="307039" y="214394"/>
          <a:ext cx="1705448" cy="17054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C6E78-1A14-4484-B1AF-08C729C77A2C}">
      <dsp:nvSpPr>
        <dsp:cNvPr id="0" name=""/>
        <dsp:cNvSpPr/>
      </dsp:nvSpPr>
      <dsp:spPr>
        <a:xfrm rot="10800000">
          <a:off x="1279920" y="2428931"/>
          <a:ext cx="3388752" cy="1705448"/>
        </a:xfrm>
        <a:prstGeom prst="homePlate">
          <a:avLst/>
        </a:prstGeom>
        <a:solidFill>
          <a:srgbClr val="FF5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05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Август. Немецкие войска подошли к Смоленску</a:t>
          </a:r>
          <a:endParaRPr lang="ru-RU" sz="24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1706282" y="2428931"/>
        <a:ext cx="2962390" cy="1705448"/>
      </dsp:txXfrm>
    </dsp:sp>
    <dsp:sp modelId="{3CCFE9B7-F4DD-409D-A58D-20495E29CCC8}">
      <dsp:nvSpPr>
        <dsp:cNvPr id="0" name=""/>
        <dsp:cNvSpPr/>
      </dsp:nvSpPr>
      <dsp:spPr>
        <a:xfrm>
          <a:off x="427195" y="2428931"/>
          <a:ext cx="1705448" cy="17054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C866-5375-4666-AF3C-4E40F02A93A4}">
      <dsp:nvSpPr>
        <dsp:cNvPr id="0" name=""/>
        <dsp:cNvSpPr/>
      </dsp:nvSpPr>
      <dsp:spPr>
        <a:xfrm rot="10800000">
          <a:off x="1292577" y="4643469"/>
          <a:ext cx="3371876" cy="2000184"/>
        </a:xfrm>
        <a:prstGeom prst="homePlate">
          <a:avLst/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05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8 сентября 1941г гитлеровские войска окружили Ленинград</a:t>
          </a:r>
          <a:endParaRPr lang="ru-RU" sz="24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1792623" y="4643469"/>
        <a:ext cx="2871830" cy="2000184"/>
      </dsp:txXfrm>
    </dsp:sp>
    <dsp:sp modelId="{34638605-4C9F-4D2E-83D7-612D7600E311}">
      <dsp:nvSpPr>
        <dsp:cNvPr id="0" name=""/>
        <dsp:cNvSpPr/>
      </dsp:nvSpPr>
      <dsp:spPr>
        <a:xfrm>
          <a:off x="466308" y="4616301"/>
          <a:ext cx="1705448" cy="17054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2A9F4-C813-4EC1-85BE-6750D8DAB80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B98380-82B9-4222-A575-9FC37A3A9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69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FD0E95-4427-462C-9C0C-5C34715E56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8D09-83A6-4402-9221-E5EAEF8D848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B5CD-0FA7-4531-B7A0-252D07BE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F050-DF5A-47A0-B9BF-B22FA214AF41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2935-10D9-4E4F-A3C8-43C1A9237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6AA-8E6E-4734-A361-F538D52B137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7D28-D667-478D-A41E-BFA34EAC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00D2-578B-4454-A243-8DE2A5EEA22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B625-4E36-47BA-82CB-5230B352D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E15F-5FA1-4D34-BF80-3441EA692F36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F8D2-B114-4048-B93B-AB14C07C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451C-6680-445E-8A7D-C733B138AFD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F294-A567-4F1B-8BA2-667E33AA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E24A-7D6F-48A8-9F75-C8B3DC9DAE2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10A7-533F-4F8C-A28B-F2DDA6672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81E9-CB53-4AA8-B07B-683296ECAEC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A1D0-0ECA-48C5-8B31-71DDC7AD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1D9D-E066-4871-AC6B-F4337866CC9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9B72-FF76-43FB-81A6-B31827F05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8EF5-5A0A-4C7A-8E11-D8DFE819FDD3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A266-4146-4324-9DDD-656EA4D83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E796-9535-4476-A472-0352C9C31A5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98E5-6E9D-4675-AA9D-7A42A357A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15C139-9125-47E7-BD17-E6D3BBDC0F5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25D00-FFF5-475F-9BCC-51491A31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1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3500438"/>
            <a:ext cx="421481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Дундукова Марина Адольфовна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учитель начальных классов ГОУСОШ 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№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143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0" y="5929313"/>
            <a:ext cx="2571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Май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2015г</a:t>
            </a:r>
            <a:r>
              <a:rPr lang="ru-RU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85813"/>
            <a:ext cx="9144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ВСТАВАЙ СТРАНА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ОГРОМНАЯ…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слушателей\Сироткина\____www.antifascist.ru__upload_iblock_e9c_rxfamo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428750"/>
            <a:ext cx="3929063" cy="492918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5429288" cy="1107996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Ж е </a:t>
            </a:r>
            <a:r>
              <a:rPr lang="ru-RU" sz="66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р</a:t>
            </a:r>
            <a:r>
              <a:rPr lang="ru-RU" sz="66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 т в </a:t>
            </a:r>
            <a:r>
              <a:rPr lang="ru-RU" sz="66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ы</a:t>
            </a:r>
            <a:endParaRPr lang="ru-RU" sz="6600" b="1" dirty="0">
              <a:solidFill>
                <a:schemeClr val="bg2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147" name="Picture 3" descr="D:\Документы слушателей\Сироткина\12-1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428750"/>
            <a:ext cx="3643312" cy="4929188"/>
          </a:xfrm>
          <a:prstGeom prst="rect">
            <a:avLst/>
          </a:prstGeom>
          <a:noFill/>
          <a:ln>
            <a:solidFill>
              <a:schemeClr val="bg2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285750"/>
            <a:ext cx="864393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Назовите озеро,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которое связывало Ленинград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 большой землёй?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28" y="3500438"/>
            <a:ext cx="6643734" cy="192882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  <a:latin typeface="+mn-lt"/>
              </a:rPr>
              <a:t>Ладожское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3500462" cy="6000792"/>
          </a:xfrm>
          <a:prstGeom prst="rect">
            <a:avLst/>
          </a:prstGeom>
          <a:noFill/>
        </p:spPr>
        <p:txBody>
          <a:bodyPr>
            <a:prstTxWarp prst="textFadeRigh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Зимой 1942года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была открыта «дорога»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по  льду Ладожского озера</a:t>
            </a:r>
          </a:p>
        </p:txBody>
      </p:sp>
      <p:pic>
        <p:nvPicPr>
          <p:cNvPr id="3074" name="Picture 2" descr="D:\Документы слушателей\Сироткина\Leningrad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643313"/>
            <a:ext cx="4441825" cy="2857500"/>
          </a:xfrm>
          <a:prstGeom prst="rect">
            <a:avLst/>
          </a:prstGeom>
          <a:noFill/>
          <a:ln>
            <a:solidFill>
              <a:schemeClr val="bg2">
                <a:lumMod val="85000"/>
                <a:lumOff val="15000"/>
              </a:schemeClr>
            </a:solidFill>
          </a:ln>
        </p:spPr>
      </p:pic>
      <p:pic>
        <p:nvPicPr>
          <p:cNvPr id="3075" name="Picture 3" descr="D:\Документы слушателей\Сироткина\200801181208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357188"/>
            <a:ext cx="4429125" cy="2928937"/>
          </a:xfrm>
          <a:prstGeom prst="rect">
            <a:avLst/>
          </a:prstGeom>
          <a:noFill/>
          <a:ln>
            <a:solidFill>
              <a:schemeClr val="bg2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кументы слушателей\Сироткина\YH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8429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3" y="357166"/>
            <a:ext cx="8501122" cy="1323439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27 </a:t>
            </a:r>
            <a:r>
              <a:rPr lang="ru-RU" sz="4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января 1944года Советские войска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прорвали Блокаду Ленинграда</a:t>
            </a:r>
          </a:p>
        </p:txBody>
      </p:sp>
      <p:pic>
        <p:nvPicPr>
          <p:cNvPr id="5124" name="Picture 4" descr="D:\Документы слушателей\Сироткина\map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3646487" cy="5000625"/>
          </a:xfrm>
          <a:prstGeom prst="rect">
            <a:avLst/>
          </a:prstGeom>
          <a:noFill/>
          <a:ln>
            <a:solidFill>
              <a:schemeClr val="bg2">
                <a:lumMod val="85000"/>
                <a:lumOff val="15000"/>
              </a:schemeClr>
            </a:solidFill>
          </a:ln>
        </p:spPr>
      </p:pic>
      <p:pic>
        <p:nvPicPr>
          <p:cNvPr id="5125" name="Picture 5" descr="D:\Документы слушателей\Сироткина\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6877">
            <a:off x="4351338" y="4059238"/>
            <a:ext cx="4511675" cy="2357437"/>
          </a:xfrm>
          <a:prstGeom prst="rect">
            <a:avLst/>
          </a:prstGeom>
          <a:noFill/>
          <a:ln>
            <a:solidFill>
              <a:schemeClr val="bg2">
                <a:lumMod val="85000"/>
                <a:lumOff val="15000"/>
              </a:schemeClr>
            </a:solidFill>
          </a:ln>
        </p:spPr>
      </p:pic>
      <p:pic>
        <p:nvPicPr>
          <p:cNvPr id="5126" name="Picture 6" descr="D:\Документы слушателей\Сироткина\18010807_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7712">
            <a:off x="4175125" y="1552575"/>
            <a:ext cx="4257675" cy="2376488"/>
          </a:xfrm>
          <a:prstGeom prst="rect">
            <a:avLst/>
          </a:prstGeom>
          <a:noFill/>
          <a:ln>
            <a:solidFill>
              <a:schemeClr val="bg2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142984"/>
            <a:ext cx="5572164" cy="9233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+mn-lt"/>
              </a:rPr>
              <a:t>Ресурсы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813" y="2500313"/>
            <a:ext cx="7786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1. Данилова «История России»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75" y="3500438"/>
            <a:ext cx="6786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2. Вересов «Наш родной город»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75" y="4429125"/>
            <a:ext cx="5857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3. Интернет ресурсы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85918" y="571480"/>
            <a:ext cx="4790445" cy="92333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Содержание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2071678"/>
            <a:ext cx="347242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▪</a:t>
            </a:r>
            <a:r>
              <a:rPr lang="ru-RU" sz="2800" b="1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НАЧАЛО ВОЙНЫ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1"/>
            <a:ext cx="742955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▪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военные действия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 начале войны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538" y="4000504"/>
            <a:ext cx="75009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▪</a:t>
            </a: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битва за Ленинград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63" y="5072063"/>
            <a:ext cx="6357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▪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блокада Ленинграда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8" y="1643063"/>
            <a:ext cx="3214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22 июня 1941 года фашистская Германия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без объявления войны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напала на СССР</a:t>
            </a:r>
          </a:p>
        </p:txBody>
      </p:sp>
      <p:pic>
        <p:nvPicPr>
          <p:cNvPr id="2050" name="Picture 2" descr="D:\Документы слушателей\Сироткина\036ee806a744bf5e5cf9ffce820ea645_ful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33363"/>
            <a:ext cx="3929063" cy="617537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</p:pic>
      <p:pic>
        <p:nvPicPr>
          <p:cNvPr id="2051" name="Picture 3" descr="D:\Документы слушателей\Сироткина\b_629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3214688"/>
            <a:ext cx="4095750" cy="307181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7143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Дата начала войны…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окументы слушателей\Сироткина\1_nacaloVOV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"/>
            <a:ext cx="47863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конечная звезда 11"/>
          <p:cNvSpPr/>
          <p:nvPr/>
        </p:nvSpPr>
        <p:spPr>
          <a:xfrm>
            <a:off x="500063" y="4929188"/>
            <a:ext cx="500062" cy="357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/>
                </a:solidFill>
              </a:ln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429124" y="214290"/>
          <a:ext cx="5095868" cy="685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4857750" cy="523875"/>
          </a:xfrm>
          <a:prstGeom prst="rect">
            <a:avLst/>
          </a:prstGeom>
          <a:solidFill>
            <a:srgbClr val="FF66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«П л а </a:t>
            </a:r>
            <a:r>
              <a:rPr lang="ru-RU" sz="28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н</a:t>
            </a: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 Б а </a:t>
            </a:r>
            <a:r>
              <a:rPr lang="ru-RU" sz="28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р</a:t>
            </a: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б а </a:t>
            </a:r>
            <a:r>
              <a:rPr lang="ru-RU" sz="28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р</a:t>
            </a: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о с </a:t>
            </a:r>
            <a:r>
              <a:rPr lang="ru-RU" sz="28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с</a:t>
            </a: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а»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42938" y="1857375"/>
            <a:ext cx="4500562" cy="3286125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конечная звезда 17"/>
          <p:cNvSpPr/>
          <p:nvPr/>
        </p:nvSpPr>
        <p:spPr>
          <a:xfrm>
            <a:off x="1785938" y="4071938"/>
            <a:ext cx="642937" cy="6429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33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286000" y="3714750"/>
            <a:ext cx="2571750" cy="571500"/>
          </a:xfrm>
          <a:prstGeom prst="straightConnector1">
            <a:avLst/>
          </a:prstGeom>
          <a:ln w="57150">
            <a:solidFill>
              <a:schemeClr val="bg2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конечная звезда 20"/>
          <p:cNvSpPr/>
          <p:nvPr/>
        </p:nvSpPr>
        <p:spPr>
          <a:xfrm>
            <a:off x="1500188" y="2928938"/>
            <a:ext cx="642937" cy="7143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928813" y="3357563"/>
            <a:ext cx="3286125" cy="1714500"/>
          </a:xfrm>
          <a:prstGeom prst="straightConnector1">
            <a:avLst/>
          </a:prstGeom>
          <a:ln w="57150">
            <a:solidFill>
              <a:schemeClr val="bg2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188" y="0"/>
            <a:ext cx="4500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Назовите главные направления немецкой армии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7" grpId="0">
        <p:bldAsOne/>
      </p:bldGraphic>
      <p:bldP spid="18" grpId="0" animBg="1"/>
      <p:bldP spid="2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500063"/>
            <a:ext cx="6286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Что началось в Ленинграде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8 сентября 1941 года?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25" y="3500438"/>
            <a:ext cx="4445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800" b="1">
                <a:solidFill>
                  <a:srgbClr val="FF3300"/>
                </a:solidFill>
                <a:latin typeface="Times New Roman" pitchFamily="18" charset="0"/>
              </a:rPr>
              <a:t>Блокада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22912">
            <a:off x="451356" y="439592"/>
            <a:ext cx="863879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Вечен Ваш подвиг в сердцах поколений       грядущих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Гордым героям бессмертная слава</a:t>
            </a:r>
          </a:p>
        </p:txBody>
      </p:sp>
      <p:pic>
        <p:nvPicPr>
          <p:cNvPr id="4098" name="Picture 2" descr="D:\Документы слушателей\Сироткина\43000000000005816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5" y="2857500"/>
            <a:ext cx="2143125" cy="3429000"/>
          </a:xfrm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Документы слушателей\Сироткина\1942dafcb04d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714875"/>
            <a:ext cx="49926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</a:rPr>
              <a:t>Сколько дней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</a:rPr>
              <a:t>продолжалась Блокада Ленинграда?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3563" y="1071563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solidFill>
                  <a:srgbClr val="FF0000"/>
                </a:solidFill>
                <a:latin typeface="Times New Roman" pitchFamily="18" charset="0"/>
              </a:rPr>
              <a:t>900 </a:t>
            </a:r>
          </a:p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дней и ночей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012351">
            <a:off x="327025" y="500063"/>
            <a:ext cx="41036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Зима 1942г.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Температура воздуха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 Ленинграде опустилась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ниже 40 градусов. В городе начался голод</a:t>
            </a:r>
            <a:r>
              <a:rPr lang="ru-RU" b="1" dirty="0">
                <a:latin typeface="+mn-lt"/>
              </a:rPr>
              <a:t>.</a:t>
            </a:r>
          </a:p>
        </p:txBody>
      </p:sp>
      <p:pic>
        <p:nvPicPr>
          <p:cNvPr id="5122" name="Picture 2" descr="D:\Документы слушателей\Сироткина\3b67464453c6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196431"/>
            <a:ext cx="3929089" cy="2946818"/>
          </a:xfrm>
          <a:prstGeom prst="round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</p:pic>
      <p:pic>
        <p:nvPicPr>
          <p:cNvPr id="5123" name="Picture 3" descr="D:\Документы слушателей\Сироткина\9c3fd1ec92f7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929089" cy="2857519"/>
          </a:xfrm>
          <a:prstGeom prst="round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</p:pic>
      <p:pic>
        <p:nvPicPr>
          <p:cNvPr id="5124" name="Picture 4" descr="D:\Документы слушателей\Сироткина\1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3786190"/>
            <a:ext cx="4000528" cy="2695543"/>
          </a:xfrm>
          <a:prstGeom prst="round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слушателей\Сироткина\sho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85750"/>
            <a:ext cx="4000500" cy="6215063"/>
          </a:xfrm>
          <a:prstGeom prst="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643182"/>
            <a:ext cx="37862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75" cmpd="sng">
                  <a:solidFill>
                    <a:srgbClr val="C612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250 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75" cmpd="sng">
                  <a:solidFill>
                    <a:srgbClr val="C612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рабочему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71625" y="4286250"/>
            <a:ext cx="5572125" cy="285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14345" y="4429132"/>
            <a:ext cx="485778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75" cmpd="sng">
                  <a:solidFill>
                    <a:srgbClr val="C612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125 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75" cmpd="sng">
                  <a:solidFill>
                    <a:srgbClr val="C612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иждивенцу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50" y="0"/>
            <a:ext cx="4214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Что мужчина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держит в руке?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597" y="1500174"/>
            <a:ext cx="442915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ХЛЕБ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579</TotalTime>
  <Words>214</Words>
  <Application>Microsoft Office PowerPoint</Application>
  <PresentationFormat>Экран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</dc:creator>
  <cp:lastModifiedBy>Мой</cp:lastModifiedBy>
  <cp:revision>64</cp:revision>
  <dcterms:created xsi:type="dcterms:W3CDTF">2008-06-24T06:32:05Z</dcterms:created>
  <dcterms:modified xsi:type="dcterms:W3CDTF">2015-09-19T05:36:33Z</dcterms:modified>
</cp:coreProperties>
</file>